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0.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3" r:id="rId2"/>
  </p:sldMasterIdLst>
  <p:notesMasterIdLst>
    <p:notesMasterId r:id="rId113"/>
  </p:notesMasterIdLst>
  <p:handoutMasterIdLst>
    <p:handoutMasterId r:id="rId114"/>
  </p:handoutMasterIdLst>
  <p:sldIdLst>
    <p:sldId id="395" r:id="rId3"/>
    <p:sldId id="261" r:id="rId4"/>
    <p:sldId id="262" r:id="rId5"/>
    <p:sldId id="263" r:id="rId6"/>
    <p:sldId id="264" r:id="rId7"/>
    <p:sldId id="265" r:id="rId8"/>
    <p:sldId id="266" r:id="rId9"/>
    <p:sldId id="267" r:id="rId10"/>
    <p:sldId id="268" r:id="rId11"/>
    <p:sldId id="269" r:id="rId12"/>
    <p:sldId id="270" r:id="rId13"/>
    <p:sldId id="272" r:id="rId14"/>
    <p:sldId id="271" r:id="rId15"/>
    <p:sldId id="280" r:id="rId16"/>
    <p:sldId id="281" r:id="rId17"/>
    <p:sldId id="282" r:id="rId18"/>
    <p:sldId id="283" r:id="rId19"/>
    <p:sldId id="284" r:id="rId20"/>
    <p:sldId id="285" r:id="rId21"/>
    <p:sldId id="286" r:id="rId22"/>
    <p:sldId id="287" r:id="rId23"/>
    <p:sldId id="288" r:id="rId24"/>
    <p:sldId id="289" r:id="rId25"/>
    <p:sldId id="304" r:id="rId26"/>
    <p:sldId id="290" r:id="rId27"/>
    <p:sldId id="384" r:id="rId28"/>
    <p:sldId id="291" r:id="rId29"/>
    <p:sldId id="292" r:id="rId30"/>
    <p:sldId id="293" r:id="rId31"/>
    <p:sldId id="294" r:id="rId32"/>
    <p:sldId id="295" r:id="rId33"/>
    <p:sldId id="296" r:id="rId34"/>
    <p:sldId id="297" r:id="rId35"/>
    <p:sldId id="298" r:id="rId36"/>
    <p:sldId id="299" r:id="rId37"/>
    <p:sldId id="387" r:id="rId38"/>
    <p:sldId id="300" r:id="rId39"/>
    <p:sldId id="301" r:id="rId40"/>
    <p:sldId id="302" r:id="rId41"/>
    <p:sldId id="303" r:id="rId42"/>
    <p:sldId id="385" r:id="rId43"/>
    <p:sldId id="305" r:id="rId44"/>
    <p:sldId id="306" r:id="rId45"/>
    <p:sldId id="307" r:id="rId46"/>
    <p:sldId id="308" r:id="rId47"/>
    <p:sldId id="309" r:id="rId48"/>
    <p:sldId id="310" r:id="rId49"/>
    <p:sldId id="311" r:id="rId50"/>
    <p:sldId id="312" r:id="rId51"/>
    <p:sldId id="313" r:id="rId52"/>
    <p:sldId id="388" r:id="rId53"/>
    <p:sldId id="314" r:id="rId54"/>
    <p:sldId id="315" r:id="rId55"/>
    <p:sldId id="316" r:id="rId56"/>
    <p:sldId id="317" r:id="rId57"/>
    <p:sldId id="318" r:id="rId58"/>
    <p:sldId id="319" r:id="rId59"/>
    <p:sldId id="320" r:id="rId60"/>
    <p:sldId id="334" r:id="rId61"/>
    <p:sldId id="342" r:id="rId62"/>
    <p:sldId id="336" r:id="rId63"/>
    <p:sldId id="333" r:id="rId64"/>
    <p:sldId id="335" r:id="rId65"/>
    <p:sldId id="337" r:id="rId66"/>
    <p:sldId id="339" r:id="rId67"/>
    <p:sldId id="341" r:id="rId68"/>
    <p:sldId id="338" r:id="rId69"/>
    <p:sldId id="340" r:id="rId70"/>
    <p:sldId id="389" r:id="rId71"/>
    <p:sldId id="322" r:id="rId72"/>
    <p:sldId id="344" r:id="rId73"/>
    <p:sldId id="345" r:id="rId74"/>
    <p:sldId id="343" r:id="rId75"/>
    <p:sldId id="348" r:id="rId76"/>
    <p:sldId id="349" r:id="rId77"/>
    <p:sldId id="351" r:id="rId78"/>
    <p:sldId id="350" r:id="rId79"/>
    <p:sldId id="359" r:id="rId80"/>
    <p:sldId id="360" r:id="rId81"/>
    <p:sldId id="352" r:id="rId82"/>
    <p:sldId id="353" r:id="rId83"/>
    <p:sldId id="354" r:id="rId84"/>
    <p:sldId id="355" r:id="rId85"/>
    <p:sldId id="356" r:id="rId86"/>
    <p:sldId id="357" r:id="rId87"/>
    <p:sldId id="323" r:id="rId88"/>
    <p:sldId id="361" r:id="rId89"/>
    <p:sldId id="346" r:id="rId90"/>
    <p:sldId id="363" r:id="rId91"/>
    <p:sldId id="358" r:id="rId92"/>
    <p:sldId id="362" r:id="rId93"/>
    <p:sldId id="364" r:id="rId94"/>
    <p:sldId id="365" r:id="rId95"/>
    <p:sldId id="366" r:id="rId96"/>
    <p:sldId id="367" r:id="rId97"/>
    <p:sldId id="368" r:id="rId98"/>
    <p:sldId id="369" r:id="rId99"/>
    <p:sldId id="370" r:id="rId100"/>
    <p:sldId id="371" r:id="rId101"/>
    <p:sldId id="372" r:id="rId102"/>
    <p:sldId id="373" r:id="rId103"/>
    <p:sldId id="374" r:id="rId104"/>
    <p:sldId id="375" r:id="rId105"/>
    <p:sldId id="376" r:id="rId106"/>
    <p:sldId id="390" r:id="rId107"/>
    <p:sldId id="391" r:id="rId108"/>
    <p:sldId id="393" r:id="rId109"/>
    <p:sldId id="329" r:id="rId110"/>
    <p:sldId id="330" r:id="rId111"/>
    <p:sldId id="331" r:id="rId11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41" autoAdjust="0"/>
    <p:restoredTop sz="92985" autoAdjust="0"/>
  </p:normalViewPr>
  <p:slideViewPr>
    <p:cSldViewPr>
      <p:cViewPr>
        <p:scale>
          <a:sx n="100" d="100"/>
          <a:sy n="100" d="100"/>
        </p:scale>
        <p:origin x="-582"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1" d="100"/>
          <a:sy n="91" d="100"/>
        </p:scale>
        <p:origin x="-2840"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theme" Target="theme/theme1.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diagrams/_rels/data1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image" Target="../media/image54.png"/></Relationships>
</file>

<file path=ppt/diagrams/_rels/data11.xml.rels><?xml version="1.0" encoding="UTF-8" standalone="yes"?>
<Relationships xmlns="http://schemas.openxmlformats.org/package/2006/relationships"><Relationship Id="rId1" Type="http://schemas.openxmlformats.org/officeDocument/2006/relationships/image" Target="../media/image54.png"/></Relationships>
</file>

<file path=ppt/diagrams/_rels/data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5.jpg"/></Relationships>
</file>

<file path=ppt/diagrams/_rels/data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5.jpg"/><Relationship Id="rId1" Type="http://schemas.openxmlformats.org/officeDocument/2006/relationships/hyperlink" Target="http://www.robhughes.net/" TargetMode="External"/><Relationship Id="rId4" Type="http://schemas.openxmlformats.org/officeDocument/2006/relationships/image" Target="../media/image56.jpeg"/></Relationships>
</file>

<file path=ppt/diagrams/_rels/data3.xml.rels><?xml version="1.0" encoding="UTF-8" standalone="yes"?>
<Relationships xmlns="http://schemas.openxmlformats.org/package/2006/relationships"><Relationship Id="rId1" Type="http://schemas.openxmlformats.org/officeDocument/2006/relationships/hyperlink" Target="https://s3.amazonaws.com/robhughesdotnet/example/myconfig" TargetMode="External"/></Relationships>
</file>

<file path=ppt/diagrams/_rels/data4.xml.rels><?xml version="1.0" encoding="UTF-8" standalone="yes"?>
<Relationships xmlns="http://schemas.openxmlformats.org/package/2006/relationships"><Relationship Id="rId1" Type="http://schemas.openxmlformats.org/officeDocument/2006/relationships/hyperlink" Target="https://s3.amazonaws.com/robhughesdotnet/example/myconfig"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EA1174-B4D0-4078-A957-FCA872448E4D}"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US"/>
        </a:p>
      </dgm:t>
    </dgm:pt>
    <dgm:pt modelId="{9EA398FA-525F-4760-AD98-9907EAEFD24F}">
      <dgm:prSet phldrT="[Text]"/>
      <dgm:spPr/>
      <dgm:t>
        <a:bodyPr/>
        <a:lstStyle/>
        <a:p>
          <a:r>
            <a:rPr lang="en-US" dirty="0" smtClean="0"/>
            <a:t>Scalable Web Applications</a:t>
          </a:r>
          <a:endParaRPr lang="en-US" dirty="0"/>
        </a:p>
      </dgm:t>
    </dgm:pt>
    <dgm:pt modelId="{F1C88E5F-68FD-4C89-8524-FB2A8B6A2B3D}" type="parTrans" cxnId="{673298D2-823D-42D5-BA6F-D846F9B81512}">
      <dgm:prSet/>
      <dgm:spPr/>
      <dgm:t>
        <a:bodyPr/>
        <a:lstStyle/>
        <a:p>
          <a:endParaRPr lang="en-US"/>
        </a:p>
      </dgm:t>
    </dgm:pt>
    <dgm:pt modelId="{9F642684-6C8E-44DA-85D3-6C245C67584C}" type="sibTrans" cxnId="{673298D2-823D-42D5-BA6F-D846F9B81512}">
      <dgm:prSet/>
      <dgm:spPr/>
      <dgm:t>
        <a:bodyPr/>
        <a:lstStyle/>
        <a:p>
          <a:endParaRPr lang="en-US"/>
        </a:p>
      </dgm:t>
    </dgm:pt>
    <dgm:pt modelId="{FC4849A6-3CEA-4BD8-B95E-C0341DDB7AFD}">
      <dgm:prSet phldrT="[Text]"/>
      <dgm:spPr/>
      <dgm:t>
        <a:bodyPr/>
        <a:lstStyle/>
        <a:p>
          <a:r>
            <a:rPr lang="en-US" dirty="0" smtClean="0"/>
            <a:t>Traditional Web Hosting</a:t>
          </a:r>
          <a:endParaRPr lang="en-US" dirty="0"/>
        </a:p>
      </dgm:t>
    </dgm:pt>
    <dgm:pt modelId="{A6EDF3A9-59F6-40AB-A2B7-E0049AF35A63}" type="parTrans" cxnId="{98DE1A47-2AE7-49DC-8FF5-60F58EC50D9E}">
      <dgm:prSet/>
      <dgm:spPr/>
      <dgm:t>
        <a:bodyPr/>
        <a:lstStyle/>
        <a:p>
          <a:endParaRPr lang="en-US"/>
        </a:p>
      </dgm:t>
    </dgm:pt>
    <dgm:pt modelId="{3265295A-5303-4648-BFEB-926A5473BF45}" type="sibTrans" cxnId="{98DE1A47-2AE7-49DC-8FF5-60F58EC50D9E}">
      <dgm:prSet/>
      <dgm:spPr/>
      <dgm:t>
        <a:bodyPr/>
        <a:lstStyle/>
        <a:p>
          <a:endParaRPr lang="en-US"/>
        </a:p>
      </dgm:t>
    </dgm:pt>
    <dgm:pt modelId="{51A6EB6A-E47F-4AC6-BAAA-A5CE4FA50B50}">
      <dgm:prSet phldrT="[Text]"/>
      <dgm:spPr/>
      <dgm:t>
        <a:bodyPr/>
        <a:lstStyle/>
        <a:p>
          <a:r>
            <a:rPr lang="en-US" dirty="0" smtClean="0"/>
            <a:t>Use forecast models to provision ahead of demand</a:t>
          </a:r>
          <a:endParaRPr lang="en-US" dirty="0"/>
        </a:p>
      </dgm:t>
    </dgm:pt>
    <dgm:pt modelId="{2AEC7670-8A33-4554-8C86-9C0AA7BAA6FE}" type="parTrans" cxnId="{81276B9A-B745-46ED-A870-B942DD9B0A49}">
      <dgm:prSet/>
      <dgm:spPr/>
      <dgm:t>
        <a:bodyPr/>
        <a:lstStyle/>
        <a:p>
          <a:endParaRPr lang="en-US"/>
        </a:p>
      </dgm:t>
    </dgm:pt>
    <dgm:pt modelId="{EC722615-5F13-4C3E-91CD-770666C88596}" type="sibTrans" cxnId="{81276B9A-B745-46ED-A870-B942DD9B0A49}">
      <dgm:prSet/>
      <dgm:spPr/>
      <dgm:t>
        <a:bodyPr/>
        <a:lstStyle/>
        <a:p>
          <a:endParaRPr lang="en-US"/>
        </a:p>
      </dgm:t>
    </dgm:pt>
    <dgm:pt modelId="{8AF119B9-071B-49D6-8E92-7C4359C269F6}">
      <dgm:prSet phldrT="[Text]"/>
      <dgm:spPr/>
      <dgm:t>
        <a:bodyPr/>
        <a:lstStyle/>
        <a:p>
          <a:r>
            <a:rPr lang="en-US" dirty="0" smtClean="0"/>
            <a:t>Static provisioning of hosts</a:t>
          </a:r>
          <a:endParaRPr lang="en-US" dirty="0"/>
        </a:p>
      </dgm:t>
    </dgm:pt>
    <dgm:pt modelId="{47AA5B4C-5CC6-4C04-BBD3-332034452BA5}" type="parTrans" cxnId="{EB8ADCCF-D9B9-4B29-B965-B16EDA73233D}">
      <dgm:prSet/>
      <dgm:spPr/>
      <dgm:t>
        <a:bodyPr/>
        <a:lstStyle/>
        <a:p>
          <a:endParaRPr lang="en-US"/>
        </a:p>
      </dgm:t>
    </dgm:pt>
    <dgm:pt modelId="{2706145A-FD1D-4A47-B40E-27468C74E631}" type="sibTrans" cxnId="{EB8ADCCF-D9B9-4B29-B965-B16EDA73233D}">
      <dgm:prSet/>
      <dgm:spPr/>
      <dgm:t>
        <a:bodyPr/>
        <a:lstStyle/>
        <a:p>
          <a:endParaRPr lang="en-US"/>
        </a:p>
      </dgm:t>
    </dgm:pt>
    <dgm:pt modelId="{7A1538D3-DE4C-4105-A7E3-8AFE43822998}">
      <dgm:prSet phldrT="[Text]"/>
      <dgm:spPr/>
      <dgm:t>
        <a:bodyPr/>
        <a:lstStyle/>
        <a:p>
          <a:r>
            <a:rPr lang="en-US" dirty="0" smtClean="0"/>
            <a:t>AWS Web Hosting</a:t>
          </a:r>
          <a:endParaRPr lang="en-US" dirty="0"/>
        </a:p>
      </dgm:t>
    </dgm:pt>
    <dgm:pt modelId="{C76BCF0B-A2F9-4D5D-8A64-C3EE8CD9341A}" type="parTrans" cxnId="{7ED118AB-34C0-4C2A-B782-78D5CE6B5279}">
      <dgm:prSet/>
      <dgm:spPr/>
      <dgm:t>
        <a:bodyPr/>
        <a:lstStyle/>
        <a:p>
          <a:endParaRPr lang="en-US"/>
        </a:p>
      </dgm:t>
    </dgm:pt>
    <dgm:pt modelId="{8F55E441-0EE4-4BD8-9CFC-F316CAA979EC}" type="sibTrans" cxnId="{7ED118AB-34C0-4C2A-B782-78D5CE6B5279}">
      <dgm:prSet/>
      <dgm:spPr/>
      <dgm:t>
        <a:bodyPr/>
        <a:lstStyle/>
        <a:p>
          <a:endParaRPr lang="en-US"/>
        </a:p>
      </dgm:t>
    </dgm:pt>
    <dgm:pt modelId="{82F9D68D-8E5F-4676-B1AD-2136DC6FCE82}">
      <dgm:prSet phldrT="[Text]"/>
      <dgm:spPr/>
      <dgm:t>
        <a:bodyPr/>
        <a:lstStyle/>
        <a:p>
          <a:r>
            <a:rPr lang="en-US" dirty="0" smtClean="0"/>
            <a:t>Instances can be provisioned on-the-fly based on triggers</a:t>
          </a:r>
          <a:endParaRPr lang="en-US" dirty="0"/>
        </a:p>
      </dgm:t>
    </dgm:pt>
    <dgm:pt modelId="{626EBD45-367E-4A05-86E4-ACE26045BEDD}" type="parTrans" cxnId="{8B1C2D77-639F-486B-9B1A-A786A676987C}">
      <dgm:prSet/>
      <dgm:spPr/>
      <dgm:t>
        <a:bodyPr/>
        <a:lstStyle/>
        <a:p>
          <a:endParaRPr lang="en-US"/>
        </a:p>
      </dgm:t>
    </dgm:pt>
    <dgm:pt modelId="{8A4D1340-4EB0-4236-ADAF-C208981573D2}" type="sibTrans" cxnId="{8B1C2D77-639F-486B-9B1A-A786A676987C}">
      <dgm:prSet/>
      <dgm:spPr/>
      <dgm:t>
        <a:bodyPr/>
        <a:lstStyle/>
        <a:p>
          <a:endParaRPr lang="en-US"/>
        </a:p>
      </dgm:t>
    </dgm:pt>
    <dgm:pt modelId="{6D60F52D-56FF-44C2-AD6E-F4E9AA40F3E9}">
      <dgm:prSet phldrT="[Text]"/>
      <dgm:spPr/>
      <dgm:t>
        <a:bodyPr/>
        <a:lstStyle/>
        <a:p>
          <a:r>
            <a:rPr lang="en-US" dirty="0" smtClean="0"/>
            <a:t>Capacity groups grow/shrink as needed</a:t>
          </a:r>
          <a:endParaRPr lang="en-US" dirty="0"/>
        </a:p>
      </dgm:t>
    </dgm:pt>
    <dgm:pt modelId="{ACBF60B6-7D28-4D87-B270-A9BBCA7E7201}" type="parTrans" cxnId="{8B5B9EB0-1B3E-436A-B296-E29AD5A12ECB}">
      <dgm:prSet/>
      <dgm:spPr/>
      <dgm:t>
        <a:bodyPr/>
        <a:lstStyle/>
        <a:p>
          <a:endParaRPr lang="en-US"/>
        </a:p>
      </dgm:t>
    </dgm:pt>
    <dgm:pt modelId="{9805D7BC-DDBC-4310-9A95-F009831511AF}" type="sibTrans" cxnId="{8B5B9EB0-1B3E-436A-B296-E29AD5A12ECB}">
      <dgm:prSet/>
      <dgm:spPr/>
      <dgm:t>
        <a:bodyPr/>
        <a:lstStyle/>
        <a:p>
          <a:endParaRPr lang="en-US"/>
        </a:p>
      </dgm:t>
    </dgm:pt>
    <dgm:pt modelId="{F1BFAACF-5AFD-42E2-A85A-1619813079FA}">
      <dgm:prSet phldrT="[Text]"/>
      <dgm:spPr/>
      <dgm:t>
        <a:bodyPr/>
        <a:lstStyle/>
        <a:p>
          <a:r>
            <a:rPr lang="en-US" dirty="0" smtClean="0"/>
            <a:t>AWS web application benefit by being stateless which allows instances to be created when needed</a:t>
          </a:r>
          <a:endParaRPr lang="en-US" dirty="0"/>
        </a:p>
      </dgm:t>
    </dgm:pt>
    <dgm:pt modelId="{9CAD0E02-6F36-4DFA-8D7E-216CBA2D79C8}" type="parTrans" cxnId="{4C8777C2-CE7E-4EEF-A2D2-9B7FDB29DF35}">
      <dgm:prSet/>
      <dgm:spPr/>
      <dgm:t>
        <a:bodyPr/>
        <a:lstStyle/>
        <a:p>
          <a:endParaRPr lang="en-US"/>
        </a:p>
      </dgm:t>
    </dgm:pt>
    <dgm:pt modelId="{B76DAB7A-A0F5-4F66-9CCB-9630A47B4FB2}" type="sibTrans" cxnId="{4C8777C2-CE7E-4EEF-A2D2-9B7FDB29DF35}">
      <dgm:prSet/>
      <dgm:spPr/>
      <dgm:t>
        <a:bodyPr/>
        <a:lstStyle/>
        <a:p>
          <a:endParaRPr lang="en-US"/>
        </a:p>
      </dgm:t>
    </dgm:pt>
    <dgm:pt modelId="{24B34CE9-5B75-493F-8D73-17BB2489750B}">
      <dgm:prSet phldrT="[Text]"/>
      <dgm:spPr/>
      <dgm:t>
        <a:bodyPr/>
        <a:lstStyle/>
        <a:p>
          <a:r>
            <a:rPr lang="en-US" dirty="0" smtClean="0"/>
            <a:t>--OR--</a:t>
          </a:r>
          <a:endParaRPr lang="en-US" dirty="0"/>
        </a:p>
      </dgm:t>
    </dgm:pt>
    <dgm:pt modelId="{7EBA98C2-C24D-488B-855B-01DE9174600B}" type="parTrans" cxnId="{524F9D69-405B-4BA2-89E5-6B85DC5487F2}">
      <dgm:prSet/>
      <dgm:spPr/>
      <dgm:t>
        <a:bodyPr/>
        <a:lstStyle/>
        <a:p>
          <a:endParaRPr lang="en-US"/>
        </a:p>
      </dgm:t>
    </dgm:pt>
    <dgm:pt modelId="{09A7214D-3021-494B-AFBC-C70D25061522}" type="sibTrans" cxnId="{524F9D69-405B-4BA2-89E5-6B85DC5487F2}">
      <dgm:prSet/>
      <dgm:spPr/>
      <dgm:t>
        <a:bodyPr/>
        <a:lstStyle/>
        <a:p>
          <a:endParaRPr lang="en-US"/>
        </a:p>
      </dgm:t>
    </dgm:pt>
    <dgm:pt modelId="{017845CC-4690-4231-8510-E567649AC73A}" type="pres">
      <dgm:prSet presAssocID="{3BEA1174-B4D0-4078-A957-FCA872448E4D}" presName="Name0" presStyleCnt="0">
        <dgm:presLayoutVars>
          <dgm:chPref val="1"/>
          <dgm:dir/>
          <dgm:animOne val="branch"/>
          <dgm:animLvl val="lvl"/>
          <dgm:resizeHandles/>
        </dgm:presLayoutVars>
      </dgm:prSet>
      <dgm:spPr/>
      <dgm:t>
        <a:bodyPr/>
        <a:lstStyle/>
        <a:p>
          <a:endParaRPr lang="en-US"/>
        </a:p>
      </dgm:t>
    </dgm:pt>
    <dgm:pt modelId="{95455179-38BE-481D-A396-23B5546BB03B}" type="pres">
      <dgm:prSet presAssocID="{9EA398FA-525F-4760-AD98-9907EAEFD24F}" presName="vertOne" presStyleCnt="0"/>
      <dgm:spPr/>
    </dgm:pt>
    <dgm:pt modelId="{784C011C-50E4-47DE-8F4C-2314BFAE7D6A}" type="pres">
      <dgm:prSet presAssocID="{9EA398FA-525F-4760-AD98-9907EAEFD24F}" presName="txOne" presStyleLbl="node0" presStyleIdx="0" presStyleCnt="1">
        <dgm:presLayoutVars>
          <dgm:chPref val="3"/>
        </dgm:presLayoutVars>
      </dgm:prSet>
      <dgm:spPr/>
      <dgm:t>
        <a:bodyPr/>
        <a:lstStyle/>
        <a:p>
          <a:endParaRPr lang="en-US"/>
        </a:p>
      </dgm:t>
    </dgm:pt>
    <dgm:pt modelId="{83E96925-2D7F-4B7E-8CF4-DD8F19C1F035}" type="pres">
      <dgm:prSet presAssocID="{9EA398FA-525F-4760-AD98-9907EAEFD24F}" presName="parTransOne" presStyleCnt="0"/>
      <dgm:spPr/>
    </dgm:pt>
    <dgm:pt modelId="{DBE1BC08-04A5-4E43-B96C-F9BFD68C140A}" type="pres">
      <dgm:prSet presAssocID="{9EA398FA-525F-4760-AD98-9907EAEFD24F}" presName="horzOne" presStyleCnt="0"/>
      <dgm:spPr/>
    </dgm:pt>
    <dgm:pt modelId="{15D36B41-43F9-456E-9260-84EF6A57548C}" type="pres">
      <dgm:prSet presAssocID="{FC4849A6-3CEA-4BD8-B95E-C0341DDB7AFD}" presName="vertTwo" presStyleCnt="0"/>
      <dgm:spPr/>
    </dgm:pt>
    <dgm:pt modelId="{8DD71489-E33F-48A1-A9F8-736493C8ACA5}" type="pres">
      <dgm:prSet presAssocID="{FC4849A6-3CEA-4BD8-B95E-C0341DDB7AFD}" presName="txTwo" presStyleLbl="node2" presStyleIdx="0" presStyleCnt="2" custScaleX="99641" custScaleY="92193">
        <dgm:presLayoutVars>
          <dgm:chPref val="3"/>
        </dgm:presLayoutVars>
      </dgm:prSet>
      <dgm:spPr/>
      <dgm:t>
        <a:bodyPr/>
        <a:lstStyle/>
        <a:p>
          <a:endParaRPr lang="en-US"/>
        </a:p>
      </dgm:t>
    </dgm:pt>
    <dgm:pt modelId="{948C58A5-EB48-4603-B584-E63FFE8E821C}" type="pres">
      <dgm:prSet presAssocID="{FC4849A6-3CEA-4BD8-B95E-C0341DDB7AFD}" presName="parTransTwo" presStyleCnt="0"/>
      <dgm:spPr/>
    </dgm:pt>
    <dgm:pt modelId="{55F84E69-1127-4C23-870D-A22E236209C3}" type="pres">
      <dgm:prSet presAssocID="{FC4849A6-3CEA-4BD8-B95E-C0341DDB7AFD}" presName="horzTwo" presStyleCnt="0"/>
      <dgm:spPr/>
    </dgm:pt>
    <dgm:pt modelId="{CF2D8708-9892-4789-A55A-A15B26473EA4}" type="pres">
      <dgm:prSet presAssocID="{51A6EB6A-E47F-4AC6-BAAA-A5CE4FA50B50}" presName="vertThree" presStyleCnt="0"/>
      <dgm:spPr/>
    </dgm:pt>
    <dgm:pt modelId="{60F81607-940D-4036-B9D1-C9AA268AFDF0}" type="pres">
      <dgm:prSet presAssocID="{51A6EB6A-E47F-4AC6-BAAA-A5CE4FA50B50}" presName="txThree" presStyleLbl="node3" presStyleIdx="0" presStyleCnt="2">
        <dgm:presLayoutVars>
          <dgm:chPref val="3"/>
        </dgm:presLayoutVars>
      </dgm:prSet>
      <dgm:spPr/>
      <dgm:t>
        <a:bodyPr/>
        <a:lstStyle/>
        <a:p>
          <a:endParaRPr lang="en-US"/>
        </a:p>
      </dgm:t>
    </dgm:pt>
    <dgm:pt modelId="{EC417FD0-576A-481B-B5F6-0D6EDF373B9C}" type="pres">
      <dgm:prSet presAssocID="{51A6EB6A-E47F-4AC6-BAAA-A5CE4FA50B50}" presName="parTransThree" presStyleCnt="0"/>
      <dgm:spPr/>
    </dgm:pt>
    <dgm:pt modelId="{86D66B6F-B285-4D39-97C3-04F324ED788E}" type="pres">
      <dgm:prSet presAssocID="{51A6EB6A-E47F-4AC6-BAAA-A5CE4FA50B50}" presName="horzThree" presStyleCnt="0"/>
      <dgm:spPr/>
    </dgm:pt>
    <dgm:pt modelId="{7AB9F80D-C1B7-4438-A944-125ECB835D6D}" type="pres">
      <dgm:prSet presAssocID="{24B34CE9-5B75-493F-8D73-17BB2489750B}" presName="vertFour" presStyleCnt="0">
        <dgm:presLayoutVars>
          <dgm:chPref val="3"/>
        </dgm:presLayoutVars>
      </dgm:prSet>
      <dgm:spPr/>
    </dgm:pt>
    <dgm:pt modelId="{FFBDDC18-A342-44CC-B352-FA14DD3E5252}" type="pres">
      <dgm:prSet presAssocID="{24B34CE9-5B75-493F-8D73-17BB2489750B}" presName="txFour" presStyleLbl="node4" presStyleIdx="0" presStyleCnt="4">
        <dgm:presLayoutVars>
          <dgm:chPref val="3"/>
        </dgm:presLayoutVars>
      </dgm:prSet>
      <dgm:spPr/>
      <dgm:t>
        <a:bodyPr/>
        <a:lstStyle/>
        <a:p>
          <a:endParaRPr lang="en-US"/>
        </a:p>
      </dgm:t>
    </dgm:pt>
    <dgm:pt modelId="{21A1332A-7210-4883-9B80-8645FF4D927F}" type="pres">
      <dgm:prSet presAssocID="{24B34CE9-5B75-493F-8D73-17BB2489750B}" presName="parTransFour" presStyleCnt="0"/>
      <dgm:spPr/>
    </dgm:pt>
    <dgm:pt modelId="{F3357C6E-2EF7-4C85-9263-6B130562C857}" type="pres">
      <dgm:prSet presAssocID="{24B34CE9-5B75-493F-8D73-17BB2489750B}" presName="horzFour" presStyleCnt="0"/>
      <dgm:spPr/>
    </dgm:pt>
    <dgm:pt modelId="{BEDBAA1A-92C8-4F25-9F0C-542DC9B223C2}" type="pres">
      <dgm:prSet presAssocID="{8AF119B9-071B-49D6-8E92-7C4359C269F6}" presName="vertFour" presStyleCnt="0">
        <dgm:presLayoutVars>
          <dgm:chPref val="3"/>
        </dgm:presLayoutVars>
      </dgm:prSet>
      <dgm:spPr/>
    </dgm:pt>
    <dgm:pt modelId="{5557C787-5718-46B4-8565-8FA111D4278A}" type="pres">
      <dgm:prSet presAssocID="{8AF119B9-071B-49D6-8E92-7C4359C269F6}" presName="txFour" presStyleLbl="node4" presStyleIdx="1" presStyleCnt="4">
        <dgm:presLayoutVars>
          <dgm:chPref val="3"/>
        </dgm:presLayoutVars>
      </dgm:prSet>
      <dgm:spPr/>
      <dgm:t>
        <a:bodyPr/>
        <a:lstStyle/>
        <a:p>
          <a:endParaRPr lang="en-US"/>
        </a:p>
      </dgm:t>
    </dgm:pt>
    <dgm:pt modelId="{CC1B94DA-4ED5-4572-A735-B7561722BB65}" type="pres">
      <dgm:prSet presAssocID="{8AF119B9-071B-49D6-8E92-7C4359C269F6}" presName="horzFour" presStyleCnt="0"/>
      <dgm:spPr/>
    </dgm:pt>
    <dgm:pt modelId="{0F8379E4-82D0-4444-81BC-31C2C98AE508}" type="pres">
      <dgm:prSet presAssocID="{3265295A-5303-4648-BFEB-926A5473BF45}" presName="sibSpaceTwo" presStyleCnt="0"/>
      <dgm:spPr/>
    </dgm:pt>
    <dgm:pt modelId="{BF3E5462-7218-4445-B7AB-95AC4B0D4D62}" type="pres">
      <dgm:prSet presAssocID="{7A1538D3-DE4C-4105-A7E3-8AFE43822998}" presName="vertTwo" presStyleCnt="0"/>
      <dgm:spPr/>
    </dgm:pt>
    <dgm:pt modelId="{E880C10B-98CE-4A32-A110-B897A0369C7D}" type="pres">
      <dgm:prSet presAssocID="{7A1538D3-DE4C-4105-A7E3-8AFE43822998}" presName="txTwo" presStyleLbl="node2" presStyleIdx="1" presStyleCnt="2">
        <dgm:presLayoutVars>
          <dgm:chPref val="3"/>
        </dgm:presLayoutVars>
      </dgm:prSet>
      <dgm:spPr/>
      <dgm:t>
        <a:bodyPr/>
        <a:lstStyle/>
        <a:p>
          <a:endParaRPr lang="en-US"/>
        </a:p>
      </dgm:t>
    </dgm:pt>
    <dgm:pt modelId="{AE10721A-FF2D-40E8-A47A-7D41EA459C7F}" type="pres">
      <dgm:prSet presAssocID="{7A1538D3-DE4C-4105-A7E3-8AFE43822998}" presName="parTransTwo" presStyleCnt="0"/>
      <dgm:spPr/>
    </dgm:pt>
    <dgm:pt modelId="{3A1DE5A8-9866-453F-875A-99E678224268}" type="pres">
      <dgm:prSet presAssocID="{7A1538D3-DE4C-4105-A7E3-8AFE43822998}" presName="horzTwo" presStyleCnt="0"/>
      <dgm:spPr/>
    </dgm:pt>
    <dgm:pt modelId="{FB569251-8E4D-4EE4-B2F8-16AF35848023}" type="pres">
      <dgm:prSet presAssocID="{82F9D68D-8E5F-4676-B1AD-2136DC6FCE82}" presName="vertThree" presStyleCnt="0"/>
      <dgm:spPr/>
    </dgm:pt>
    <dgm:pt modelId="{F8A3A67E-4EBE-4FA2-8A92-AE13760E5210}" type="pres">
      <dgm:prSet presAssocID="{82F9D68D-8E5F-4676-B1AD-2136DC6FCE82}" presName="txThree" presStyleLbl="node3" presStyleIdx="1" presStyleCnt="2">
        <dgm:presLayoutVars>
          <dgm:chPref val="3"/>
        </dgm:presLayoutVars>
      </dgm:prSet>
      <dgm:spPr/>
      <dgm:t>
        <a:bodyPr/>
        <a:lstStyle/>
        <a:p>
          <a:endParaRPr lang="en-US"/>
        </a:p>
      </dgm:t>
    </dgm:pt>
    <dgm:pt modelId="{8B8FEE9F-64AF-4C43-9A74-B31011FC0C07}" type="pres">
      <dgm:prSet presAssocID="{82F9D68D-8E5F-4676-B1AD-2136DC6FCE82}" presName="parTransThree" presStyleCnt="0"/>
      <dgm:spPr/>
    </dgm:pt>
    <dgm:pt modelId="{899CE277-AA41-4C9D-B0E1-8E2DEE2B5341}" type="pres">
      <dgm:prSet presAssocID="{82F9D68D-8E5F-4676-B1AD-2136DC6FCE82}" presName="horzThree" presStyleCnt="0"/>
      <dgm:spPr/>
    </dgm:pt>
    <dgm:pt modelId="{D4E7AC43-D5AC-419C-A643-B772113C4D20}" type="pres">
      <dgm:prSet presAssocID="{6D60F52D-56FF-44C2-AD6E-F4E9AA40F3E9}" presName="vertFour" presStyleCnt="0">
        <dgm:presLayoutVars>
          <dgm:chPref val="3"/>
        </dgm:presLayoutVars>
      </dgm:prSet>
      <dgm:spPr/>
    </dgm:pt>
    <dgm:pt modelId="{9883C726-0A09-46A8-9876-213874581EBC}" type="pres">
      <dgm:prSet presAssocID="{6D60F52D-56FF-44C2-AD6E-F4E9AA40F3E9}" presName="txFour" presStyleLbl="node4" presStyleIdx="2" presStyleCnt="4">
        <dgm:presLayoutVars>
          <dgm:chPref val="3"/>
        </dgm:presLayoutVars>
      </dgm:prSet>
      <dgm:spPr/>
      <dgm:t>
        <a:bodyPr/>
        <a:lstStyle/>
        <a:p>
          <a:endParaRPr lang="en-US"/>
        </a:p>
      </dgm:t>
    </dgm:pt>
    <dgm:pt modelId="{B1E86841-3204-4B7B-916F-EBBC759FF169}" type="pres">
      <dgm:prSet presAssocID="{6D60F52D-56FF-44C2-AD6E-F4E9AA40F3E9}" presName="parTransFour" presStyleCnt="0"/>
      <dgm:spPr/>
    </dgm:pt>
    <dgm:pt modelId="{378692BE-7B9E-4AB5-BCAB-CC0C2362E3EB}" type="pres">
      <dgm:prSet presAssocID="{6D60F52D-56FF-44C2-AD6E-F4E9AA40F3E9}" presName="horzFour" presStyleCnt="0"/>
      <dgm:spPr/>
    </dgm:pt>
    <dgm:pt modelId="{C4061429-0A58-4E1C-97F1-53E61C0E1705}" type="pres">
      <dgm:prSet presAssocID="{F1BFAACF-5AFD-42E2-A85A-1619813079FA}" presName="vertFour" presStyleCnt="0">
        <dgm:presLayoutVars>
          <dgm:chPref val="3"/>
        </dgm:presLayoutVars>
      </dgm:prSet>
      <dgm:spPr/>
    </dgm:pt>
    <dgm:pt modelId="{03C6BCFC-5E24-4E7D-9C5B-66CB9E0CA40A}" type="pres">
      <dgm:prSet presAssocID="{F1BFAACF-5AFD-42E2-A85A-1619813079FA}" presName="txFour" presStyleLbl="node4" presStyleIdx="3" presStyleCnt="4">
        <dgm:presLayoutVars>
          <dgm:chPref val="3"/>
        </dgm:presLayoutVars>
      </dgm:prSet>
      <dgm:spPr/>
      <dgm:t>
        <a:bodyPr/>
        <a:lstStyle/>
        <a:p>
          <a:endParaRPr lang="en-US"/>
        </a:p>
      </dgm:t>
    </dgm:pt>
    <dgm:pt modelId="{F086E7DE-538F-489F-958D-7634571E3E59}" type="pres">
      <dgm:prSet presAssocID="{F1BFAACF-5AFD-42E2-A85A-1619813079FA}" presName="horzFour" presStyleCnt="0"/>
      <dgm:spPr/>
    </dgm:pt>
  </dgm:ptLst>
  <dgm:cxnLst>
    <dgm:cxn modelId="{81276B9A-B745-46ED-A870-B942DD9B0A49}" srcId="{FC4849A6-3CEA-4BD8-B95E-C0341DDB7AFD}" destId="{51A6EB6A-E47F-4AC6-BAAA-A5CE4FA50B50}" srcOrd="0" destOrd="0" parTransId="{2AEC7670-8A33-4554-8C86-9C0AA7BAA6FE}" sibTransId="{EC722615-5F13-4C3E-91CD-770666C88596}"/>
    <dgm:cxn modelId="{0D601CF5-FD0B-4A07-9895-24B684096001}" type="presOf" srcId="{FC4849A6-3CEA-4BD8-B95E-C0341DDB7AFD}" destId="{8DD71489-E33F-48A1-A9F8-736493C8ACA5}" srcOrd="0" destOrd="0" presId="urn:microsoft.com/office/officeart/2005/8/layout/hierarchy4"/>
    <dgm:cxn modelId="{9D419EFD-1A75-415D-A4C8-3F9DE6190819}" type="presOf" srcId="{8AF119B9-071B-49D6-8E92-7C4359C269F6}" destId="{5557C787-5718-46B4-8565-8FA111D4278A}" srcOrd="0" destOrd="0" presId="urn:microsoft.com/office/officeart/2005/8/layout/hierarchy4"/>
    <dgm:cxn modelId="{1AC2C56B-9503-4823-A24D-865ADE26FE42}" type="presOf" srcId="{82F9D68D-8E5F-4676-B1AD-2136DC6FCE82}" destId="{F8A3A67E-4EBE-4FA2-8A92-AE13760E5210}" srcOrd="0" destOrd="0" presId="urn:microsoft.com/office/officeart/2005/8/layout/hierarchy4"/>
    <dgm:cxn modelId="{673298D2-823D-42D5-BA6F-D846F9B81512}" srcId="{3BEA1174-B4D0-4078-A957-FCA872448E4D}" destId="{9EA398FA-525F-4760-AD98-9907EAEFD24F}" srcOrd="0" destOrd="0" parTransId="{F1C88E5F-68FD-4C89-8524-FB2A8B6A2B3D}" sibTransId="{9F642684-6C8E-44DA-85D3-6C245C67584C}"/>
    <dgm:cxn modelId="{98DE1A47-2AE7-49DC-8FF5-60F58EC50D9E}" srcId="{9EA398FA-525F-4760-AD98-9907EAEFD24F}" destId="{FC4849A6-3CEA-4BD8-B95E-C0341DDB7AFD}" srcOrd="0" destOrd="0" parTransId="{A6EDF3A9-59F6-40AB-A2B7-E0049AF35A63}" sibTransId="{3265295A-5303-4648-BFEB-926A5473BF45}"/>
    <dgm:cxn modelId="{B8CD2399-F808-416E-A81F-4A1EA55EE37B}" type="presOf" srcId="{24B34CE9-5B75-493F-8D73-17BB2489750B}" destId="{FFBDDC18-A342-44CC-B352-FA14DD3E5252}" srcOrd="0" destOrd="0" presId="urn:microsoft.com/office/officeart/2005/8/layout/hierarchy4"/>
    <dgm:cxn modelId="{FC3C3088-8B90-48F0-9BC9-C82D4C7F7DA6}" type="presOf" srcId="{9EA398FA-525F-4760-AD98-9907EAEFD24F}" destId="{784C011C-50E4-47DE-8F4C-2314BFAE7D6A}" srcOrd="0" destOrd="0" presId="urn:microsoft.com/office/officeart/2005/8/layout/hierarchy4"/>
    <dgm:cxn modelId="{8B5B9EB0-1B3E-436A-B296-E29AD5A12ECB}" srcId="{82F9D68D-8E5F-4676-B1AD-2136DC6FCE82}" destId="{6D60F52D-56FF-44C2-AD6E-F4E9AA40F3E9}" srcOrd="0" destOrd="0" parTransId="{ACBF60B6-7D28-4D87-B270-A9BBCA7E7201}" sibTransId="{9805D7BC-DDBC-4310-9A95-F009831511AF}"/>
    <dgm:cxn modelId="{4C8777C2-CE7E-4EEF-A2D2-9B7FDB29DF35}" srcId="{6D60F52D-56FF-44C2-AD6E-F4E9AA40F3E9}" destId="{F1BFAACF-5AFD-42E2-A85A-1619813079FA}" srcOrd="0" destOrd="0" parTransId="{9CAD0E02-6F36-4DFA-8D7E-216CBA2D79C8}" sibTransId="{B76DAB7A-A0F5-4F66-9CCB-9630A47B4FB2}"/>
    <dgm:cxn modelId="{097C575D-1625-44C0-8B84-EF016566FC02}" type="presOf" srcId="{51A6EB6A-E47F-4AC6-BAAA-A5CE4FA50B50}" destId="{60F81607-940D-4036-B9D1-C9AA268AFDF0}" srcOrd="0" destOrd="0" presId="urn:microsoft.com/office/officeart/2005/8/layout/hierarchy4"/>
    <dgm:cxn modelId="{8B1C2D77-639F-486B-9B1A-A786A676987C}" srcId="{7A1538D3-DE4C-4105-A7E3-8AFE43822998}" destId="{82F9D68D-8E5F-4676-B1AD-2136DC6FCE82}" srcOrd="0" destOrd="0" parTransId="{626EBD45-367E-4A05-86E4-ACE26045BEDD}" sibTransId="{8A4D1340-4EB0-4236-ADAF-C208981573D2}"/>
    <dgm:cxn modelId="{7ED118AB-34C0-4C2A-B782-78D5CE6B5279}" srcId="{9EA398FA-525F-4760-AD98-9907EAEFD24F}" destId="{7A1538D3-DE4C-4105-A7E3-8AFE43822998}" srcOrd="1" destOrd="0" parTransId="{C76BCF0B-A2F9-4D5D-8A64-C3EE8CD9341A}" sibTransId="{8F55E441-0EE4-4BD8-9CFC-F316CAA979EC}"/>
    <dgm:cxn modelId="{621B3B38-76DA-4947-85C0-1CBC38E21C6E}" type="presOf" srcId="{7A1538D3-DE4C-4105-A7E3-8AFE43822998}" destId="{E880C10B-98CE-4A32-A110-B897A0369C7D}" srcOrd="0" destOrd="0" presId="urn:microsoft.com/office/officeart/2005/8/layout/hierarchy4"/>
    <dgm:cxn modelId="{FFB1DCC3-651F-45AA-BCD6-15EF13E91F13}" type="presOf" srcId="{3BEA1174-B4D0-4078-A957-FCA872448E4D}" destId="{017845CC-4690-4231-8510-E567649AC73A}" srcOrd="0" destOrd="0" presId="urn:microsoft.com/office/officeart/2005/8/layout/hierarchy4"/>
    <dgm:cxn modelId="{A831655D-C233-4F88-BC6F-873DBC1CBE27}" type="presOf" srcId="{6D60F52D-56FF-44C2-AD6E-F4E9AA40F3E9}" destId="{9883C726-0A09-46A8-9876-213874581EBC}" srcOrd="0" destOrd="0" presId="urn:microsoft.com/office/officeart/2005/8/layout/hierarchy4"/>
    <dgm:cxn modelId="{E44DD136-FEDB-4921-A104-172FDD2A42F9}" type="presOf" srcId="{F1BFAACF-5AFD-42E2-A85A-1619813079FA}" destId="{03C6BCFC-5E24-4E7D-9C5B-66CB9E0CA40A}" srcOrd="0" destOrd="0" presId="urn:microsoft.com/office/officeart/2005/8/layout/hierarchy4"/>
    <dgm:cxn modelId="{524F9D69-405B-4BA2-89E5-6B85DC5487F2}" srcId="{51A6EB6A-E47F-4AC6-BAAA-A5CE4FA50B50}" destId="{24B34CE9-5B75-493F-8D73-17BB2489750B}" srcOrd="0" destOrd="0" parTransId="{7EBA98C2-C24D-488B-855B-01DE9174600B}" sibTransId="{09A7214D-3021-494B-AFBC-C70D25061522}"/>
    <dgm:cxn modelId="{EB8ADCCF-D9B9-4B29-B965-B16EDA73233D}" srcId="{24B34CE9-5B75-493F-8D73-17BB2489750B}" destId="{8AF119B9-071B-49D6-8E92-7C4359C269F6}" srcOrd="0" destOrd="0" parTransId="{47AA5B4C-5CC6-4C04-BBD3-332034452BA5}" sibTransId="{2706145A-FD1D-4A47-B40E-27468C74E631}"/>
    <dgm:cxn modelId="{91D88C24-B536-4BA1-B2AD-28AFD694E59C}" type="presParOf" srcId="{017845CC-4690-4231-8510-E567649AC73A}" destId="{95455179-38BE-481D-A396-23B5546BB03B}" srcOrd="0" destOrd="0" presId="urn:microsoft.com/office/officeart/2005/8/layout/hierarchy4"/>
    <dgm:cxn modelId="{926B3029-730C-4F6F-A337-68EC7AA97329}" type="presParOf" srcId="{95455179-38BE-481D-A396-23B5546BB03B}" destId="{784C011C-50E4-47DE-8F4C-2314BFAE7D6A}" srcOrd="0" destOrd="0" presId="urn:microsoft.com/office/officeart/2005/8/layout/hierarchy4"/>
    <dgm:cxn modelId="{BDD399B1-387D-49B2-81E9-C11C416A66CD}" type="presParOf" srcId="{95455179-38BE-481D-A396-23B5546BB03B}" destId="{83E96925-2D7F-4B7E-8CF4-DD8F19C1F035}" srcOrd="1" destOrd="0" presId="urn:microsoft.com/office/officeart/2005/8/layout/hierarchy4"/>
    <dgm:cxn modelId="{8C0136E8-9E94-4F4E-AF13-CA621357D19C}" type="presParOf" srcId="{95455179-38BE-481D-A396-23B5546BB03B}" destId="{DBE1BC08-04A5-4E43-B96C-F9BFD68C140A}" srcOrd="2" destOrd="0" presId="urn:microsoft.com/office/officeart/2005/8/layout/hierarchy4"/>
    <dgm:cxn modelId="{C717070A-CFEA-48E4-B5E6-BFD19741BE5E}" type="presParOf" srcId="{DBE1BC08-04A5-4E43-B96C-F9BFD68C140A}" destId="{15D36B41-43F9-456E-9260-84EF6A57548C}" srcOrd="0" destOrd="0" presId="urn:microsoft.com/office/officeart/2005/8/layout/hierarchy4"/>
    <dgm:cxn modelId="{64D37E58-EAF3-48D0-B4C0-8729496DA36B}" type="presParOf" srcId="{15D36B41-43F9-456E-9260-84EF6A57548C}" destId="{8DD71489-E33F-48A1-A9F8-736493C8ACA5}" srcOrd="0" destOrd="0" presId="urn:microsoft.com/office/officeart/2005/8/layout/hierarchy4"/>
    <dgm:cxn modelId="{8414B97F-F60F-4975-92F0-434E98BC8A6C}" type="presParOf" srcId="{15D36B41-43F9-456E-9260-84EF6A57548C}" destId="{948C58A5-EB48-4603-B584-E63FFE8E821C}" srcOrd="1" destOrd="0" presId="urn:microsoft.com/office/officeart/2005/8/layout/hierarchy4"/>
    <dgm:cxn modelId="{863B8960-AFB9-4030-8D53-44954946FD62}" type="presParOf" srcId="{15D36B41-43F9-456E-9260-84EF6A57548C}" destId="{55F84E69-1127-4C23-870D-A22E236209C3}" srcOrd="2" destOrd="0" presId="urn:microsoft.com/office/officeart/2005/8/layout/hierarchy4"/>
    <dgm:cxn modelId="{B77936A3-155E-4E16-ADB3-5EC8791FBB7C}" type="presParOf" srcId="{55F84E69-1127-4C23-870D-A22E236209C3}" destId="{CF2D8708-9892-4789-A55A-A15B26473EA4}" srcOrd="0" destOrd="0" presId="urn:microsoft.com/office/officeart/2005/8/layout/hierarchy4"/>
    <dgm:cxn modelId="{50991131-F96A-4F52-B630-9101A704D860}" type="presParOf" srcId="{CF2D8708-9892-4789-A55A-A15B26473EA4}" destId="{60F81607-940D-4036-B9D1-C9AA268AFDF0}" srcOrd="0" destOrd="0" presId="urn:microsoft.com/office/officeart/2005/8/layout/hierarchy4"/>
    <dgm:cxn modelId="{1C948E2B-01C8-48E9-AD13-366E8B7B0F06}" type="presParOf" srcId="{CF2D8708-9892-4789-A55A-A15B26473EA4}" destId="{EC417FD0-576A-481B-B5F6-0D6EDF373B9C}" srcOrd="1" destOrd="0" presId="urn:microsoft.com/office/officeart/2005/8/layout/hierarchy4"/>
    <dgm:cxn modelId="{8589FBF7-9BC8-4DF2-9D72-AAEAD6D5B14C}" type="presParOf" srcId="{CF2D8708-9892-4789-A55A-A15B26473EA4}" destId="{86D66B6F-B285-4D39-97C3-04F324ED788E}" srcOrd="2" destOrd="0" presId="urn:microsoft.com/office/officeart/2005/8/layout/hierarchy4"/>
    <dgm:cxn modelId="{A2CCE60C-62C8-4FAB-92B2-D6E7DD552198}" type="presParOf" srcId="{86D66B6F-B285-4D39-97C3-04F324ED788E}" destId="{7AB9F80D-C1B7-4438-A944-125ECB835D6D}" srcOrd="0" destOrd="0" presId="urn:microsoft.com/office/officeart/2005/8/layout/hierarchy4"/>
    <dgm:cxn modelId="{59DF4DA9-D8DF-4DCD-B379-C2A45AA1E8DF}" type="presParOf" srcId="{7AB9F80D-C1B7-4438-A944-125ECB835D6D}" destId="{FFBDDC18-A342-44CC-B352-FA14DD3E5252}" srcOrd="0" destOrd="0" presId="urn:microsoft.com/office/officeart/2005/8/layout/hierarchy4"/>
    <dgm:cxn modelId="{3DA34B3D-101B-44BB-B70E-26BB28D96B1A}" type="presParOf" srcId="{7AB9F80D-C1B7-4438-A944-125ECB835D6D}" destId="{21A1332A-7210-4883-9B80-8645FF4D927F}" srcOrd="1" destOrd="0" presId="urn:microsoft.com/office/officeart/2005/8/layout/hierarchy4"/>
    <dgm:cxn modelId="{AAF6E220-CDCA-4212-BF06-D9909A1A7972}" type="presParOf" srcId="{7AB9F80D-C1B7-4438-A944-125ECB835D6D}" destId="{F3357C6E-2EF7-4C85-9263-6B130562C857}" srcOrd="2" destOrd="0" presId="urn:microsoft.com/office/officeart/2005/8/layout/hierarchy4"/>
    <dgm:cxn modelId="{58C88395-2541-4281-A33F-211034775E25}" type="presParOf" srcId="{F3357C6E-2EF7-4C85-9263-6B130562C857}" destId="{BEDBAA1A-92C8-4F25-9F0C-542DC9B223C2}" srcOrd="0" destOrd="0" presId="urn:microsoft.com/office/officeart/2005/8/layout/hierarchy4"/>
    <dgm:cxn modelId="{380D2DE2-6DC1-44BC-9BF7-5E8F4083B005}" type="presParOf" srcId="{BEDBAA1A-92C8-4F25-9F0C-542DC9B223C2}" destId="{5557C787-5718-46B4-8565-8FA111D4278A}" srcOrd="0" destOrd="0" presId="urn:microsoft.com/office/officeart/2005/8/layout/hierarchy4"/>
    <dgm:cxn modelId="{702E4C84-81DD-4C3E-BE62-3CB75D62ECA6}" type="presParOf" srcId="{BEDBAA1A-92C8-4F25-9F0C-542DC9B223C2}" destId="{CC1B94DA-4ED5-4572-A735-B7561722BB65}" srcOrd="1" destOrd="0" presId="urn:microsoft.com/office/officeart/2005/8/layout/hierarchy4"/>
    <dgm:cxn modelId="{E98D6A32-24E9-4A53-B5AD-C27008F90E6C}" type="presParOf" srcId="{DBE1BC08-04A5-4E43-B96C-F9BFD68C140A}" destId="{0F8379E4-82D0-4444-81BC-31C2C98AE508}" srcOrd="1" destOrd="0" presId="urn:microsoft.com/office/officeart/2005/8/layout/hierarchy4"/>
    <dgm:cxn modelId="{BC9483C6-A17B-44E5-B37E-E266868F52B7}" type="presParOf" srcId="{DBE1BC08-04A5-4E43-B96C-F9BFD68C140A}" destId="{BF3E5462-7218-4445-B7AB-95AC4B0D4D62}" srcOrd="2" destOrd="0" presId="urn:microsoft.com/office/officeart/2005/8/layout/hierarchy4"/>
    <dgm:cxn modelId="{6B2CA917-F1A7-48EF-8581-11AFD6824C2A}" type="presParOf" srcId="{BF3E5462-7218-4445-B7AB-95AC4B0D4D62}" destId="{E880C10B-98CE-4A32-A110-B897A0369C7D}" srcOrd="0" destOrd="0" presId="urn:microsoft.com/office/officeart/2005/8/layout/hierarchy4"/>
    <dgm:cxn modelId="{73AF76A9-CA83-4852-A453-DA043ED0D2F5}" type="presParOf" srcId="{BF3E5462-7218-4445-B7AB-95AC4B0D4D62}" destId="{AE10721A-FF2D-40E8-A47A-7D41EA459C7F}" srcOrd="1" destOrd="0" presId="urn:microsoft.com/office/officeart/2005/8/layout/hierarchy4"/>
    <dgm:cxn modelId="{F13A928B-5D1B-408E-92C4-9D0E974EFA71}" type="presParOf" srcId="{BF3E5462-7218-4445-B7AB-95AC4B0D4D62}" destId="{3A1DE5A8-9866-453F-875A-99E678224268}" srcOrd="2" destOrd="0" presId="urn:microsoft.com/office/officeart/2005/8/layout/hierarchy4"/>
    <dgm:cxn modelId="{D3F910E6-EF29-41AA-965E-6F344EE6D612}" type="presParOf" srcId="{3A1DE5A8-9866-453F-875A-99E678224268}" destId="{FB569251-8E4D-4EE4-B2F8-16AF35848023}" srcOrd="0" destOrd="0" presId="urn:microsoft.com/office/officeart/2005/8/layout/hierarchy4"/>
    <dgm:cxn modelId="{A94CB48B-3D10-4419-93DB-222C11F880EA}" type="presParOf" srcId="{FB569251-8E4D-4EE4-B2F8-16AF35848023}" destId="{F8A3A67E-4EBE-4FA2-8A92-AE13760E5210}" srcOrd="0" destOrd="0" presId="urn:microsoft.com/office/officeart/2005/8/layout/hierarchy4"/>
    <dgm:cxn modelId="{D975CDA9-A826-4271-B288-BE0C06E37596}" type="presParOf" srcId="{FB569251-8E4D-4EE4-B2F8-16AF35848023}" destId="{8B8FEE9F-64AF-4C43-9A74-B31011FC0C07}" srcOrd="1" destOrd="0" presId="urn:microsoft.com/office/officeart/2005/8/layout/hierarchy4"/>
    <dgm:cxn modelId="{066D2E48-5CCC-435A-A2CF-7F5F79130FDB}" type="presParOf" srcId="{FB569251-8E4D-4EE4-B2F8-16AF35848023}" destId="{899CE277-AA41-4C9D-B0E1-8E2DEE2B5341}" srcOrd="2" destOrd="0" presId="urn:microsoft.com/office/officeart/2005/8/layout/hierarchy4"/>
    <dgm:cxn modelId="{2900D5A6-1826-42F5-AC33-682598B87544}" type="presParOf" srcId="{899CE277-AA41-4C9D-B0E1-8E2DEE2B5341}" destId="{D4E7AC43-D5AC-419C-A643-B772113C4D20}" srcOrd="0" destOrd="0" presId="urn:microsoft.com/office/officeart/2005/8/layout/hierarchy4"/>
    <dgm:cxn modelId="{7A5A3E91-8001-4697-96E8-9DF1AE77DB5B}" type="presParOf" srcId="{D4E7AC43-D5AC-419C-A643-B772113C4D20}" destId="{9883C726-0A09-46A8-9876-213874581EBC}" srcOrd="0" destOrd="0" presId="urn:microsoft.com/office/officeart/2005/8/layout/hierarchy4"/>
    <dgm:cxn modelId="{E3F4D9B8-9486-4135-B17F-0A3CD3DDA2C3}" type="presParOf" srcId="{D4E7AC43-D5AC-419C-A643-B772113C4D20}" destId="{B1E86841-3204-4B7B-916F-EBBC759FF169}" srcOrd="1" destOrd="0" presId="urn:microsoft.com/office/officeart/2005/8/layout/hierarchy4"/>
    <dgm:cxn modelId="{E26A1776-A207-4297-BC62-DD5B8DFDBBBD}" type="presParOf" srcId="{D4E7AC43-D5AC-419C-A643-B772113C4D20}" destId="{378692BE-7B9E-4AB5-BCAB-CC0C2362E3EB}" srcOrd="2" destOrd="0" presId="urn:microsoft.com/office/officeart/2005/8/layout/hierarchy4"/>
    <dgm:cxn modelId="{F6C0C3FA-E049-4604-8090-F3A2F93CAD5D}" type="presParOf" srcId="{378692BE-7B9E-4AB5-BCAB-CC0C2362E3EB}" destId="{C4061429-0A58-4E1C-97F1-53E61C0E1705}" srcOrd="0" destOrd="0" presId="urn:microsoft.com/office/officeart/2005/8/layout/hierarchy4"/>
    <dgm:cxn modelId="{67A2E5E1-A472-4ACB-9D46-144064A690C6}" type="presParOf" srcId="{C4061429-0A58-4E1C-97F1-53E61C0E1705}" destId="{03C6BCFC-5E24-4E7D-9C5B-66CB9E0CA40A}" srcOrd="0" destOrd="0" presId="urn:microsoft.com/office/officeart/2005/8/layout/hierarchy4"/>
    <dgm:cxn modelId="{70975C58-155F-407D-A234-7EF9D64691D3}" type="presParOf" srcId="{C4061429-0A58-4E1C-97F1-53E61C0E1705}" destId="{F086E7DE-538F-489F-958D-7634571E3E59}"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A2348F31-6A41-4F2E-B491-B7D298533EDE}" type="doc">
      <dgm:prSet loTypeId="urn:microsoft.com/office/officeart/2005/8/layout/vList3" loCatId="picture" qsTypeId="urn:microsoft.com/office/officeart/2005/8/quickstyle/simple1" qsCatId="simple" csTypeId="urn:microsoft.com/office/officeart/2005/8/colors/accent1_2" csCatId="accent1" phldr="1"/>
      <dgm:spPr/>
    </dgm:pt>
    <dgm:pt modelId="{DA38E5D4-9BBC-4E40-986D-CE8010D8CE05}">
      <dgm:prSet phldrT="[Text]"/>
      <dgm:spPr/>
      <dgm:t>
        <a:bodyPr/>
        <a:lstStyle/>
        <a:p>
          <a:r>
            <a:rPr lang="en-US" dirty="0" smtClean="0"/>
            <a:t>Apache </a:t>
          </a:r>
          <a:r>
            <a:rPr lang="en-US" dirty="0" err="1" smtClean="0"/>
            <a:t>httpd</a:t>
          </a:r>
          <a:r>
            <a:rPr lang="en-US" dirty="0" smtClean="0"/>
            <a:t>/</a:t>
          </a:r>
          <a:r>
            <a:rPr lang="en-US" dirty="0" err="1" smtClean="0"/>
            <a:t>Phusion</a:t>
          </a:r>
          <a:r>
            <a:rPr lang="en-US" dirty="0" smtClean="0"/>
            <a:t> Passenger in front of Ruby 2.x/Rails 4.1.</a:t>
          </a:r>
          <a:endParaRPr lang="en-US" dirty="0"/>
        </a:p>
      </dgm:t>
    </dgm:pt>
    <dgm:pt modelId="{60E791EF-EEA7-4887-B5AF-FB7F7E8BF90F}" type="parTrans" cxnId="{5B431D7D-A511-4149-B654-9F083AEA3D13}">
      <dgm:prSet/>
      <dgm:spPr/>
      <dgm:t>
        <a:bodyPr/>
        <a:lstStyle/>
        <a:p>
          <a:endParaRPr lang="en-US"/>
        </a:p>
      </dgm:t>
    </dgm:pt>
    <dgm:pt modelId="{61A54A07-4CB7-401B-9856-9CD817B15E31}" type="sibTrans" cxnId="{5B431D7D-A511-4149-B654-9F083AEA3D13}">
      <dgm:prSet/>
      <dgm:spPr/>
      <dgm:t>
        <a:bodyPr/>
        <a:lstStyle/>
        <a:p>
          <a:endParaRPr lang="en-US"/>
        </a:p>
      </dgm:t>
    </dgm:pt>
    <dgm:pt modelId="{A787E5E6-6128-4CBD-8BE4-B55B9CDEB1AF}">
      <dgm:prSet phldrT="[Text]"/>
      <dgm:spPr/>
      <dgm:t>
        <a:bodyPr/>
        <a:lstStyle/>
        <a:p>
          <a:r>
            <a:rPr lang="en-US" dirty="0" smtClean="0"/>
            <a:t>MySQL RDBMS.</a:t>
          </a:r>
          <a:endParaRPr lang="en-US" dirty="0"/>
        </a:p>
      </dgm:t>
    </dgm:pt>
    <dgm:pt modelId="{2CE675DC-534D-439D-85E4-8529673901AD}" type="parTrans" cxnId="{D1281DB6-4E94-4C5A-82C6-E34DFDD4258A}">
      <dgm:prSet/>
      <dgm:spPr/>
      <dgm:t>
        <a:bodyPr/>
        <a:lstStyle/>
        <a:p>
          <a:endParaRPr lang="en-US"/>
        </a:p>
      </dgm:t>
    </dgm:pt>
    <dgm:pt modelId="{9337B6D0-EE33-4364-A740-1E90B30F99BF}" type="sibTrans" cxnId="{D1281DB6-4E94-4C5A-82C6-E34DFDD4258A}">
      <dgm:prSet/>
      <dgm:spPr/>
      <dgm:t>
        <a:bodyPr/>
        <a:lstStyle/>
        <a:p>
          <a:endParaRPr lang="en-US"/>
        </a:p>
      </dgm:t>
    </dgm:pt>
    <dgm:pt modelId="{9EAA7679-3780-43D1-9EB6-153147B1E780}">
      <dgm:prSet phldrT="[Text]"/>
      <dgm:spPr/>
      <dgm:t>
        <a:bodyPr/>
        <a:lstStyle/>
        <a:p>
          <a:r>
            <a:rPr lang="en-US" dirty="0" smtClean="0"/>
            <a:t>Linux OS. Red Hat variant preferred.</a:t>
          </a:r>
          <a:endParaRPr lang="en-US" dirty="0"/>
        </a:p>
      </dgm:t>
    </dgm:pt>
    <dgm:pt modelId="{68B9D571-71A1-4AEE-ACA8-D09964006D17}" type="parTrans" cxnId="{EADCD743-12CC-4AF8-B463-0A213DEE1BFD}">
      <dgm:prSet/>
      <dgm:spPr/>
      <dgm:t>
        <a:bodyPr/>
        <a:lstStyle/>
        <a:p>
          <a:endParaRPr lang="en-US"/>
        </a:p>
      </dgm:t>
    </dgm:pt>
    <dgm:pt modelId="{63E6F66D-002E-441C-A465-1223A668418E}" type="sibTrans" cxnId="{EADCD743-12CC-4AF8-B463-0A213DEE1BFD}">
      <dgm:prSet/>
      <dgm:spPr/>
      <dgm:t>
        <a:bodyPr/>
        <a:lstStyle/>
        <a:p>
          <a:endParaRPr lang="en-US"/>
        </a:p>
      </dgm:t>
    </dgm:pt>
    <dgm:pt modelId="{6E01E0C3-6678-4599-9206-10EA7AD74559}" type="pres">
      <dgm:prSet presAssocID="{A2348F31-6A41-4F2E-B491-B7D298533EDE}" presName="linearFlow" presStyleCnt="0">
        <dgm:presLayoutVars>
          <dgm:dir/>
          <dgm:resizeHandles val="exact"/>
        </dgm:presLayoutVars>
      </dgm:prSet>
      <dgm:spPr/>
    </dgm:pt>
    <dgm:pt modelId="{44AADEB2-962E-4582-A654-0C48D68C0857}" type="pres">
      <dgm:prSet presAssocID="{DA38E5D4-9BBC-4E40-986D-CE8010D8CE05}" presName="composite" presStyleCnt="0"/>
      <dgm:spPr/>
    </dgm:pt>
    <dgm:pt modelId="{6064FCA5-66DD-442D-A259-9E19C8E9AF57}" type="pres">
      <dgm:prSet presAssocID="{DA38E5D4-9BBC-4E40-986D-CE8010D8CE05}"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4A226545-B0F8-42D8-A344-2F95BB5679D7}" type="pres">
      <dgm:prSet presAssocID="{DA38E5D4-9BBC-4E40-986D-CE8010D8CE05}" presName="txShp" presStyleLbl="node1" presStyleIdx="0" presStyleCnt="3">
        <dgm:presLayoutVars>
          <dgm:bulletEnabled val="1"/>
        </dgm:presLayoutVars>
      </dgm:prSet>
      <dgm:spPr/>
      <dgm:t>
        <a:bodyPr/>
        <a:lstStyle/>
        <a:p>
          <a:endParaRPr lang="en-US"/>
        </a:p>
      </dgm:t>
    </dgm:pt>
    <dgm:pt modelId="{526FD102-1362-4294-80C8-D14C00C809DD}" type="pres">
      <dgm:prSet presAssocID="{61A54A07-4CB7-401B-9856-9CD817B15E31}" presName="spacing" presStyleCnt="0"/>
      <dgm:spPr/>
    </dgm:pt>
    <dgm:pt modelId="{96502798-5096-411E-A136-F826B40C174D}" type="pres">
      <dgm:prSet presAssocID="{A787E5E6-6128-4CBD-8BE4-B55B9CDEB1AF}" presName="composite" presStyleCnt="0"/>
      <dgm:spPr/>
    </dgm:pt>
    <dgm:pt modelId="{E1B96A00-3A63-400E-9C10-1A1EFEE10867}" type="pres">
      <dgm:prSet presAssocID="{A787E5E6-6128-4CBD-8BE4-B55B9CDEB1AF}" presName="imgShp"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27CE2B69-676E-4A8A-A352-DA7F671F6B76}" type="pres">
      <dgm:prSet presAssocID="{A787E5E6-6128-4CBD-8BE4-B55B9CDEB1AF}" presName="txShp" presStyleLbl="node1" presStyleIdx="1" presStyleCnt="3">
        <dgm:presLayoutVars>
          <dgm:bulletEnabled val="1"/>
        </dgm:presLayoutVars>
      </dgm:prSet>
      <dgm:spPr/>
      <dgm:t>
        <a:bodyPr/>
        <a:lstStyle/>
        <a:p>
          <a:endParaRPr lang="en-US"/>
        </a:p>
      </dgm:t>
    </dgm:pt>
    <dgm:pt modelId="{6A6FACFD-07A2-4A22-BA1A-FE0143A254BF}" type="pres">
      <dgm:prSet presAssocID="{9337B6D0-EE33-4364-A740-1E90B30F99BF}" presName="spacing" presStyleCnt="0"/>
      <dgm:spPr/>
    </dgm:pt>
    <dgm:pt modelId="{8C7C4C7D-054F-4735-AFA9-7B506B63F8EA}" type="pres">
      <dgm:prSet presAssocID="{9EAA7679-3780-43D1-9EB6-153147B1E780}" presName="composite" presStyleCnt="0"/>
      <dgm:spPr/>
    </dgm:pt>
    <dgm:pt modelId="{E9E6FF1B-BB6C-432C-8716-EAA8591F9662}" type="pres">
      <dgm:prSet presAssocID="{9EAA7679-3780-43D1-9EB6-153147B1E780}" presName="imgShp" presStyleLbl="fgImgPlac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7C2F5E43-C784-48D3-8EE4-D2921A6047D7}" type="pres">
      <dgm:prSet presAssocID="{9EAA7679-3780-43D1-9EB6-153147B1E780}" presName="txShp" presStyleLbl="node1" presStyleIdx="2" presStyleCnt="3">
        <dgm:presLayoutVars>
          <dgm:bulletEnabled val="1"/>
        </dgm:presLayoutVars>
      </dgm:prSet>
      <dgm:spPr/>
      <dgm:t>
        <a:bodyPr/>
        <a:lstStyle/>
        <a:p>
          <a:endParaRPr lang="en-US"/>
        </a:p>
      </dgm:t>
    </dgm:pt>
  </dgm:ptLst>
  <dgm:cxnLst>
    <dgm:cxn modelId="{AFC72018-6D77-4770-A394-128083A0CEED}" type="presOf" srcId="{DA38E5D4-9BBC-4E40-986D-CE8010D8CE05}" destId="{4A226545-B0F8-42D8-A344-2F95BB5679D7}" srcOrd="0" destOrd="0" presId="urn:microsoft.com/office/officeart/2005/8/layout/vList3"/>
    <dgm:cxn modelId="{B9F831F4-6F75-416E-AC2D-3FAB8F7C68B8}" type="presOf" srcId="{9EAA7679-3780-43D1-9EB6-153147B1E780}" destId="{7C2F5E43-C784-48D3-8EE4-D2921A6047D7}" srcOrd="0" destOrd="0" presId="urn:microsoft.com/office/officeart/2005/8/layout/vList3"/>
    <dgm:cxn modelId="{F146B433-A0C8-4DFE-92F7-BAC29ED1B5C5}" type="presOf" srcId="{A787E5E6-6128-4CBD-8BE4-B55B9CDEB1AF}" destId="{27CE2B69-676E-4A8A-A352-DA7F671F6B76}" srcOrd="0" destOrd="0" presId="urn:microsoft.com/office/officeart/2005/8/layout/vList3"/>
    <dgm:cxn modelId="{EADCD743-12CC-4AF8-B463-0A213DEE1BFD}" srcId="{A2348F31-6A41-4F2E-B491-B7D298533EDE}" destId="{9EAA7679-3780-43D1-9EB6-153147B1E780}" srcOrd="2" destOrd="0" parTransId="{68B9D571-71A1-4AEE-ACA8-D09964006D17}" sibTransId="{63E6F66D-002E-441C-A465-1223A668418E}"/>
    <dgm:cxn modelId="{D1281DB6-4E94-4C5A-82C6-E34DFDD4258A}" srcId="{A2348F31-6A41-4F2E-B491-B7D298533EDE}" destId="{A787E5E6-6128-4CBD-8BE4-B55B9CDEB1AF}" srcOrd="1" destOrd="0" parTransId="{2CE675DC-534D-439D-85E4-8529673901AD}" sibTransId="{9337B6D0-EE33-4364-A740-1E90B30F99BF}"/>
    <dgm:cxn modelId="{E0A1B72A-63C9-4E18-B6F7-5B0935D9F424}" type="presOf" srcId="{A2348F31-6A41-4F2E-B491-B7D298533EDE}" destId="{6E01E0C3-6678-4599-9206-10EA7AD74559}" srcOrd="0" destOrd="0" presId="urn:microsoft.com/office/officeart/2005/8/layout/vList3"/>
    <dgm:cxn modelId="{5B431D7D-A511-4149-B654-9F083AEA3D13}" srcId="{A2348F31-6A41-4F2E-B491-B7D298533EDE}" destId="{DA38E5D4-9BBC-4E40-986D-CE8010D8CE05}" srcOrd="0" destOrd="0" parTransId="{60E791EF-EEA7-4887-B5AF-FB7F7E8BF90F}" sibTransId="{61A54A07-4CB7-401B-9856-9CD817B15E31}"/>
    <dgm:cxn modelId="{07EF281C-831E-436E-95CB-3E502F772FA0}" type="presParOf" srcId="{6E01E0C3-6678-4599-9206-10EA7AD74559}" destId="{44AADEB2-962E-4582-A654-0C48D68C0857}" srcOrd="0" destOrd="0" presId="urn:microsoft.com/office/officeart/2005/8/layout/vList3"/>
    <dgm:cxn modelId="{B30D7DB4-3020-4AAF-834D-DB8CED243FEA}" type="presParOf" srcId="{44AADEB2-962E-4582-A654-0C48D68C0857}" destId="{6064FCA5-66DD-442D-A259-9E19C8E9AF57}" srcOrd="0" destOrd="0" presId="urn:microsoft.com/office/officeart/2005/8/layout/vList3"/>
    <dgm:cxn modelId="{C63D0589-DCD2-4736-A226-5206659508FD}" type="presParOf" srcId="{44AADEB2-962E-4582-A654-0C48D68C0857}" destId="{4A226545-B0F8-42D8-A344-2F95BB5679D7}" srcOrd="1" destOrd="0" presId="urn:microsoft.com/office/officeart/2005/8/layout/vList3"/>
    <dgm:cxn modelId="{204C4591-BAD8-450B-BC36-F7606E71098D}" type="presParOf" srcId="{6E01E0C3-6678-4599-9206-10EA7AD74559}" destId="{526FD102-1362-4294-80C8-D14C00C809DD}" srcOrd="1" destOrd="0" presId="urn:microsoft.com/office/officeart/2005/8/layout/vList3"/>
    <dgm:cxn modelId="{1AC9CDDA-847C-4074-A67D-98EB3E161080}" type="presParOf" srcId="{6E01E0C3-6678-4599-9206-10EA7AD74559}" destId="{96502798-5096-411E-A136-F826B40C174D}" srcOrd="2" destOrd="0" presId="urn:microsoft.com/office/officeart/2005/8/layout/vList3"/>
    <dgm:cxn modelId="{470F2797-A156-4A12-92CB-0AB7781C23F9}" type="presParOf" srcId="{96502798-5096-411E-A136-F826B40C174D}" destId="{E1B96A00-3A63-400E-9C10-1A1EFEE10867}" srcOrd="0" destOrd="0" presId="urn:microsoft.com/office/officeart/2005/8/layout/vList3"/>
    <dgm:cxn modelId="{ACE6F362-08C9-4BF9-9060-C814AAD60D0A}" type="presParOf" srcId="{96502798-5096-411E-A136-F826B40C174D}" destId="{27CE2B69-676E-4A8A-A352-DA7F671F6B76}" srcOrd="1" destOrd="0" presId="urn:microsoft.com/office/officeart/2005/8/layout/vList3"/>
    <dgm:cxn modelId="{33A2E54E-2A5B-442D-AA10-A72F11CC3C50}" type="presParOf" srcId="{6E01E0C3-6678-4599-9206-10EA7AD74559}" destId="{6A6FACFD-07A2-4A22-BA1A-FE0143A254BF}" srcOrd="3" destOrd="0" presId="urn:microsoft.com/office/officeart/2005/8/layout/vList3"/>
    <dgm:cxn modelId="{26F4E7DC-29A9-43E1-9647-92EEA2C33DFE}" type="presParOf" srcId="{6E01E0C3-6678-4599-9206-10EA7AD74559}" destId="{8C7C4C7D-054F-4735-AFA9-7B506B63F8EA}" srcOrd="4" destOrd="0" presId="urn:microsoft.com/office/officeart/2005/8/layout/vList3"/>
    <dgm:cxn modelId="{9357270B-C3B3-4766-97EA-E42361D7794D}" type="presParOf" srcId="{8C7C4C7D-054F-4735-AFA9-7B506B63F8EA}" destId="{E9E6FF1B-BB6C-432C-8716-EAA8591F9662}" srcOrd="0" destOrd="0" presId="urn:microsoft.com/office/officeart/2005/8/layout/vList3"/>
    <dgm:cxn modelId="{5659AC31-C80E-42A8-B017-D64BFD333604}" type="presParOf" srcId="{8C7C4C7D-054F-4735-AFA9-7B506B63F8EA}" destId="{7C2F5E43-C784-48D3-8EE4-D2921A6047D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A2348F31-6A41-4F2E-B491-B7D298533EDE}" type="doc">
      <dgm:prSet loTypeId="urn:microsoft.com/office/officeart/2005/8/layout/vList3" loCatId="picture" qsTypeId="urn:microsoft.com/office/officeart/2005/8/quickstyle/simple1" qsCatId="simple" csTypeId="urn:microsoft.com/office/officeart/2005/8/colors/accent1_2" csCatId="accent1" phldr="1"/>
      <dgm:spPr/>
    </dgm:pt>
    <dgm:pt modelId="{DA38E5D4-9BBC-4E40-986D-CE8010D8CE05}">
      <dgm:prSet phldrT="[Text]"/>
      <dgm:spPr/>
      <dgm:t>
        <a:bodyPr/>
        <a:lstStyle/>
        <a:p>
          <a:r>
            <a:rPr lang="en-US" dirty="0" smtClean="0"/>
            <a:t>Restrict access to HTTP/</a:t>
          </a:r>
          <a:r>
            <a:rPr lang="en-US" dirty="0" err="1" smtClean="0"/>
            <a:t>ssh</a:t>
          </a:r>
          <a:r>
            <a:rPr lang="en-US" dirty="0" smtClean="0"/>
            <a:t> (80, 22) for web-tier.</a:t>
          </a:r>
          <a:endParaRPr lang="en-US" dirty="0"/>
        </a:p>
      </dgm:t>
    </dgm:pt>
    <dgm:pt modelId="{60E791EF-EEA7-4887-B5AF-FB7F7E8BF90F}" type="parTrans" cxnId="{5B431D7D-A511-4149-B654-9F083AEA3D13}">
      <dgm:prSet/>
      <dgm:spPr/>
      <dgm:t>
        <a:bodyPr/>
        <a:lstStyle/>
        <a:p>
          <a:endParaRPr lang="en-US"/>
        </a:p>
      </dgm:t>
    </dgm:pt>
    <dgm:pt modelId="{61A54A07-4CB7-401B-9856-9CD817B15E31}" type="sibTrans" cxnId="{5B431D7D-A511-4149-B654-9F083AEA3D13}">
      <dgm:prSet/>
      <dgm:spPr/>
      <dgm:t>
        <a:bodyPr/>
        <a:lstStyle/>
        <a:p>
          <a:endParaRPr lang="en-US"/>
        </a:p>
      </dgm:t>
    </dgm:pt>
    <dgm:pt modelId="{A787E5E6-6128-4CBD-8BE4-B55B9CDEB1AF}">
      <dgm:prSet phldrT="[Text]"/>
      <dgm:spPr/>
      <dgm:t>
        <a:bodyPr/>
        <a:lstStyle/>
        <a:p>
          <a:r>
            <a:rPr lang="en-US" dirty="0" smtClean="0"/>
            <a:t>Restrict access to MySQL port and </a:t>
          </a:r>
          <a:r>
            <a:rPr lang="en-US" dirty="0" err="1" smtClean="0"/>
            <a:t>ssh</a:t>
          </a:r>
          <a:r>
            <a:rPr lang="en-US" dirty="0" smtClean="0"/>
            <a:t> (3306, 22) for data-tier.</a:t>
          </a:r>
          <a:endParaRPr lang="en-US" dirty="0"/>
        </a:p>
      </dgm:t>
    </dgm:pt>
    <dgm:pt modelId="{2CE675DC-534D-439D-85E4-8529673901AD}" type="parTrans" cxnId="{D1281DB6-4E94-4C5A-82C6-E34DFDD4258A}">
      <dgm:prSet/>
      <dgm:spPr/>
      <dgm:t>
        <a:bodyPr/>
        <a:lstStyle/>
        <a:p>
          <a:endParaRPr lang="en-US"/>
        </a:p>
      </dgm:t>
    </dgm:pt>
    <dgm:pt modelId="{9337B6D0-EE33-4364-A740-1E90B30F99BF}" type="sibTrans" cxnId="{D1281DB6-4E94-4C5A-82C6-E34DFDD4258A}">
      <dgm:prSet/>
      <dgm:spPr/>
      <dgm:t>
        <a:bodyPr/>
        <a:lstStyle/>
        <a:p>
          <a:endParaRPr lang="en-US"/>
        </a:p>
      </dgm:t>
    </dgm:pt>
    <dgm:pt modelId="{9EAA7679-3780-43D1-9EB6-153147B1E780}">
      <dgm:prSet phldrT="[Text]"/>
      <dgm:spPr/>
      <dgm:t>
        <a:bodyPr/>
        <a:lstStyle/>
        <a:p>
          <a:r>
            <a:rPr lang="en-US" dirty="0" smtClean="0"/>
            <a:t>Restrict who can log into web/data-tier.</a:t>
          </a:r>
          <a:endParaRPr lang="en-US" dirty="0"/>
        </a:p>
      </dgm:t>
    </dgm:pt>
    <dgm:pt modelId="{68B9D571-71A1-4AEE-ACA8-D09964006D17}" type="parTrans" cxnId="{EADCD743-12CC-4AF8-B463-0A213DEE1BFD}">
      <dgm:prSet/>
      <dgm:spPr/>
      <dgm:t>
        <a:bodyPr/>
        <a:lstStyle/>
        <a:p>
          <a:endParaRPr lang="en-US"/>
        </a:p>
      </dgm:t>
    </dgm:pt>
    <dgm:pt modelId="{63E6F66D-002E-441C-A465-1223A668418E}" type="sibTrans" cxnId="{EADCD743-12CC-4AF8-B463-0A213DEE1BFD}">
      <dgm:prSet/>
      <dgm:spPr/>
      <dgm:t>
        <a:bodyPr/>
        <a:lstStyle/>
        <a:p>
          <a:endParaRPr lang="en-US"/>
        </a:p>
      </dgm:t>
    </dgm:pt>
    <dgm:pt modelId="{6E01E0C3-6678-4599-9206-10EA7AD74559}" type="pres">
      <dgm:prSet presAssocID="{A2348F31-6A41-4F2E-B491-B7D298533EDE}" presName="linearFlow" presStyleCnt="0">
        <dgm:presLayoutVars>
          <dgm:dir/>
          <dgm:resizeHandles val="exact"/>
        </dgm:presLayoutVars>
      </dgm:prSet>
      <dgm:spPr/>
    </dgm:pt>
    <dgm:pt modelId="{44AADEB2-962E-4582-A654-0C48D68C0857}" type="pres">
      <dgm:prSet presAssocID="{DA38E5D4-9BBC-4E40-986D-CE8010D8CE05}" presName="composite" presStyleCnt="0"/>
      <dgm:spPr/>
    </dgm:pt>
    <dgm:pt modelId="{6064FCA5-66DD-442D-A259-9E19C8E9AF57}" type="pres">
      <dgm:prSet presAssocID="{DA38E5D4-9BBC-4E40-986D-CE8010D8CE05}" presName="imgShp" presStyleLbl="fgImgPlac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4A226545-B0F8-42D8-A344-2F95BB5679D7}" type="pres">
      <dgm:prSet presAssocID="{DA38E5D4-9BBC-4E40-986D-CE8010D8CE05}" presName="txShp" presStyleLbl="node1" presStyleIdx="0" presStyleCnt="3">
        <dgm:presLayoutVars>
          <dgm:bulletEnabled val="1"/>
        </dgm:presLayoutVars>
      </dgm:prSet>
      <dgm:spPr/>
      <dgm:t>
        <a:bodyPr/>
        <a:lstStyle/>
        <a:p>
          <a:endParaRPr lang="en-US"/>
        </a:p>
      </dgm:t>
    </dgm:pt>
    <dgm:pt modelId="{526FD102-1362-4294-80C8-D14C00C809DD}" type="pres">
      <dgm:prSet presAssocID="{61A54A07-4CB7-401B-9856-9CD817B15E31}" presName="spacing" presStyleCnt="0"/>
      <dgm:spPr/>
    </dgm:pt>
    <dgm:pt modelId="{96502798-5096-411E-A136-F826B40C174D}" type="pres">
      <dgm:prSet presAssocID="{A787E5E6-6128-4CBD-8BE4-B55B9CDEB1AF}" presName="composite" presStyleCnt="0"/>
      <dgm:spPr/>
    </dgm:pt>
    <dgm:pt modelId="{E1B96A00-3A63-400E-9C10-1A1EFEE10867}" type="pres">
      <dgm:prSet presAssocID="{A787E5E6-6128-4CBD-8BE4-B55B9CDEB1AF}" presName="imgShp" presStyleLbl="fgImgPlac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27CE2B69-676E-4A8A-A352-DA7F671F6B76}" type="pres">
      <dgm:prSet presAssocID="{A787E5E6-6128-4CBD-8BE4-B55B9CDEB1AF}" presName="txShp" presStyleLbl="node1" presStyleIdx="1" presStyleCnt="3">
        <dgm:presLayoutVars>
          <dgm:bulletEnabled val="1"/>
        </dgm:presLayoutVars>
      </dgm:prSet>
      <dgm:spPr/>
      <dgm:t>
        <a:bodyPr/>
        <a:lstStyle/>
        <a:p>
          <a:endParaRPr lang="en-US"/>
        </a:p>
      </dgm:t>
    </dgm:pt>
    <dgm:pt modelId="{6A6FACFD-07A2-4A22-BA1A-FE0143A254BF}" type="pres">
      <dgm:prSet presAssocID="{9337B6D0-EE33-4364-A740-1E90B30F99BF}" presName="spacing" presStyleCnt="0"/>
      <dgm:spPr/>
    </dgm:pt>
    <dgm:pt modelId="{8C7C4C7D-054F-4735-AFA9-7B506B63F8EA}" type="pres">
      <dgm:prSet presAssocID="{9EAA7679-3780-43D1-9EB6-153147B1E780}" presName="composite" presStyleCnt="0"/>
      <dgm:spPr/>
    </dgm:pt>
    <dgm:pt modelId="{E9E6FF1B-BB6C-432C-8716-EAA8591F9662}" type="pres">
      <dgm:prSet presAssocID="{9EAA7679-3780-43D1-9EB6-153147B1E780}" presName="imgShp" presStyleLbl="fgImgPlac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7C2F5E43-C784-48D3-8EE4-D2921A6047D7}" type="pres">
      <dgm:prSet presAssocID="{9EAA7679-3780-43D1-9EB6-153147B1E780}" presName="txShp" presStyleLbl="node1" presStyleIdx="2" presStyleCnt="3">
        <dgm:presLayoutVars>
          <dgm:bulletEnabled val="1"/>
        </dgm:presLayoutVars>
      </dgm:prSet>
      <dgm:spPr/>
      <dgm:t>
        <a:bodyPr/>
        <a:lstStyle/>
        <a:p>
          <a:endParaRPr lang="en-US"/>
        </a:p>
      </dgm:t>
    </dgm:pt>
  </dgm:ptLst>
  <dgm:cxnLst>
    <dgm:cxn modelId="{25CF659F-2ECA-42F4-9C87-CD0C6C5B6F76}" type="presOf" srcId="{A787E5E6-6128-4CBD-8BE4-B55B9CDEB1AF}" destId="{27CE2B69-676E-4A8A-A352-DA7F671F6B76}" srcOrd="0" destOrd="0" presId="urn:microsoft.com/office/officeart/2005/8/layout/vList3"/>
    <dgm:cxn modelId="{882B5074-E179-4E6B-85A9-AD460559D9FB}" type="presOf" srcId="{A2348F31-6A41-4F2E-B491-B7D298533EDE}" destId="{6E01E0C3-6678-4599-9206-10EA7AD74559}" srcOrd="0" destOrd="0" presId="urn:microsoft.com/office/officeart/2005/8/layout/vList3"/>
    <dgm:cxn modelId="{D6CCB39F-8271-4A81-A81D-421DF3C1AB55}" type="presOf" srcId="{9EAA7679-3780-43D1-9EB6-153147B1E780}" destId="{7C2F5E43-C784-48D3-8EE4-D2921A6047D7}" srcOrd="0" destOrd="0" presId="urn:microsoft.com/office/officeart/2005/8/layout/vList3"/>
    <dgm:cxn modelId="{EADCD743-12CC-4AF8-B463-0A213DEE1BFD}" srcId="{A2348F31-6A41-4F2E-B491-B7D298533EDE}" destId="{9EAA7679-3780-43D1-9EB6-153147B1E780}" srcOrd="2" destOrd="0" parTransId="{68B9D571-71A1-4AEE-ACA8-D09964006D17}" sibTransId="{63E6F66D-002E-441C-A465-1223A668418E}"/>
    <dgm:cxn modelId="{B0D65E52-3F75-475B-AFA9-58D711187020}" type="presOf" srcId="{DA38E5D4-9BBC-4E40-986D-CE8010D8CE05}" destId="{4A226545-B0F8-42D8-A344-2F95BB5679D7}" srcOrd="0" destOrd="0" presId="urn:microsoft.com/office/officeart/2005/8/layout/vList3"/>
    <dgm:cxn modelId="{5B431D7D-A511-4149-B654-9F083AEA3D13}" srcId="{A2348F31-6A41-4F2E-B491-B7D298533EDE}" destId="{DA38E5D4-9BBC-4E40-986D-CE8010D8CE05}" srcOrd="0" destOrd="0" parTransId="{60E791EF-EEA7-4887-B5AF-FB7F7E8BF90F}" sibTransId="{61A54A07-4CB7-401B-9856-9CD817B15E31}"/>
    <dgm:cxn modelId="{D1281DB6-4E94-4C5A-82C6-E34DFDD4258A}" srcId="{A2348F31-6A41-4F2E-B491-B7D298533EDE}" destId="{A787E5E6-6128-4CBD-8BE4-B55B9CDEB1AF}" srcOrd="1" destOrd="0" parTransId="{2CE675DC-534D-439D-85E4-8529673901AD}" sibTransId="{9337B6D0-EE33-4364-A740-1E90B30F99BF}"/>
    <dgm:cxn modelId="{482B3551-1D8B-4504-968C-813C40319C99}" type="presParOf" srcId="{6E01E0C3-6678-4599-9206-10EA7AD74559}" destId="{44AADEB2-962E-4582-A654-0C48D68C0857}" srcOrd="0" destOrd="0" presId="urn:microsoft.com/office/officeart/2005/8/layout/vList3"/>
    <dgm:cxn modelId="{079A11EA-1127-4793-8FDD-DABDA8D7E97E}" type="presParOf" srcId="{44AADEB2-962E-4582-A654-0C48D68C0857}" destId="{6064FCA5-66DD-442D-A259-9E19C8E9AF57}" srcOrd="0" destOrd="0" presId="urn:microsoft.com/office/officeart/2005/8/layout/vList3"/>
    <dgm:cxn modelId="{4406CB70-47EA-4A8E-9714-8E1FD92291B1}" type="presParOf" srcId="{44AADEB2-962E-4582-A654-0C48D68C0857}" destId="{4A226545-B0F8-42D8-A344-2F95BB5679D7}" srcOrd="1" destOrd="0" presId="urn:microsoft.com/office/officeart/2005/8/layout/vList3"/>
    <dgm:cxn modelId="{3A2FC378-1DC3-48E0-827A-9AA969104374}" type="presParOf" srcId="{6E01E0C3-6678-4599-9206-10EA7AD74559}" destId="{526FD102-1362-4294-80C8-D14C00C809DD}" srcOrd="1" destOrd="0" presId="urn:microsoft.com/office/officeart/2005/8/layout/vList3"/>
    <dgm:cxn modelId="{1B0AC7BB-3EA8-4A7A-AE1A-1A3EC61EE2AA}" type="presParOf" srcId="{6E01E0C3-6678-4599-9206-10EA7AD74559}" destId="{96502798-5096-411E-A136-F826B40C174D}" srcOrd="2" destOrd="0" presId="urn:microsoft.com/office/officeart/2005/8/layout/vList3"/>
    <dgm:cxn modelId="{E2E9D9CE-37F2-439B-90EE-909A4B23CB8A}" type="presParOf" srcId="{96502798-5096-411E-A136-F826B40C174D}" destId="{E1B96A00-3A63-400E-9C10-1A1EFEE10867}" srcOrd="0" destOrd="0" presId="urn:microsoft.com/office/officeart/2005/8/layout/vList3"/>
    <dgm:cxn modelId="{C65007E0-3586-43B2-8CBF-B3393FB17A6D}" type="presParOf" srcId="{96502798-5096-411E-A136-F826B40C174D}" destId="{27CE2B69-676E-4A8A-A352-DA7F671F6B76}" srcOrd="1" destOrd="0" presId="urn:microsoft.com/office/officeart/2005/8/layout/vList3"/>
    <dgm:cxn modelId="{F10A45EB-BA21-4865-BC6B-988B2A0036A5}" type="presParOf" srcId="{6E01E0C3-6678-4599-9206-10EA7AD74559}" destId="{6A6FACFD-07A2-4A22-BA1A-FE0143A254BF}" srcOrd="3" destOrd="0" presId="urn:microsoft.com/office/officeart/2005/8/layout/vList3"/>
    <dgm:cxn modelId="{BB4A2042-5AD0-4650-8846-04B87D173BCE}" type="presParOf" srcId="{6E01E0C3-6678-4599-9206-10EA7AD74559}" destId="{8C7C4C7D-054F-4735-AFA9-7B506B63F8EA}" srcOrd="4" destOrd="0" presId="urn:microsoft.com/office/officeart/2005/8/layout/vList3"/>
    <dgm:cxn modelId="{FAE6F132-8AAC-4167-859B-3BBA62045254}" type="presParOf" srcId="{8C7C4C7D-054F-4735-AFA9-7B506B63F8EA}" destId="{E9E6FF1B-BB6C-432C-8716-EAA8591F9662}" srcOrd="0" destOrd="0" presId="urn:microsoft.com/office/officeart/2005/8/layout/vList3"/>
    <dgm:cxn modelId="{0565497E-C8E3-4E76-9DDE-16300EEDE85C}" type="presParOf" srcId="{8C7C4C7D-054F-4735-AFA9-7B506B63F8EA}" destId="{7C2F5E43-C784-48D3-8EE4-D2921A6047D7}"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A2348F31-6A41-4F2E-B491-B7D298533EDE}" type="doc">
      <dgm:prSet loTypeId="urn:microsoft.com/office/officeart/2005/8/layout/vList3" loCatId="picture" qsTypeId="urn:microsoft.com/office/officeart/2005/8/quickstyle/simple1" qsCatId="simple" csTypeId="urn:microsoft.com/office/officeart/2005/8/colors/accent1_2" csCatId="accent1" phldr="1"/>
      <dgm:spPr/>
    </dgm:pt>
    <dgm:pt modelId="{DA38E5D4-9BBC-4E40-986D-CE8010D8CE05}">
      <dgm:prSet phldrT="[Text]"/>
      <dgm:spPr/>
      <dgm:t>
        <a:bodyPr/>
        <a:lstStyle/>
        <a:p>
          <a:r>
            <a:rPr lang="en-US" dirty="0" err="1" smtClean="0"/>
            <a:t>Autoscaled</a:t>
          </a:r>
          <a:r>
            <a:rPr lang="en-US" dirty="0" smtClean="0"/>
            <a:t> server instances. Cluster grows/shrinks to meet demands.</a:t>
          </a:r>
          <a:endParaRPr lang="en-US" dirty="0"/>
        </a:p>
      </dgm:t>
    </dgm:pt>
    <dgm:pt modelId="{60E791EF-EEA7-4887-B5AF-FB7F7E8BF90F}" type="parTrans" cxnId="{5B431D7D-A511-4149-B654-9F083AEA3D13}">
      <dgm:prSet/>
      <dgm:spPr/>
      <dgm:t>
        <a:bodyPr/>
        <a:lstStyle/>
        <a:p>
          <a:endParaRPr lang="en-US"/>
        </a:p>
      </dgm:t>
    </dgm:pt>
    <dgm:pt modelId="{61A54A07-4CB7-401B-9856-9CD817B15E31}" type="sibTrans" cxnId="{5B431D7D-A511-4149-B654-9F083AEA3D13}">
      <dgm:prSet/>
      <dgm:spPr/>
      <dgm:t>
        <a:bodyPr/>
        <a:lstStyle/>
        <a:p>
          <a:endParaRPr lang="en-US"/>
        </a:p>
      </dgm:t>
    </dgm:pt>
    <dgm:pt modelId="{A787E5E6-6128-4CBD-8BE4-B55B9CDEB1AF}">
      <dgm:prSet phldrT="[Text]"/>
      <dgm:spPr/>
      <dgm:t>
        <a:bodyPr/>
        <a:lstStyle/>
        <a:p>
          <a:r>
            <a:rPr lang="en-US" dirty="0" smtClean="0"/>
            <a:t>Highly available infrastructure.</a:t>
          </a:r>
          <a:endParaRPr lang="en-US" dirty="0"/>
        </a:p>
      </dgm:t>
    </dgm:pt>
    <dgm:pt modelId="{2CE675DC-534D-439D-85E4-8529673901AD}" type="parTrans" cxnId="{D1281DB6-4E94-4C5A-82C6-E34DFDD4258A}">
      <dgm:prSet/>
      <dgm:spPr/>
      <dgm:t>
        <a:bodyPr/>
        <a:lstStyle/>
        <a:p>
          <a:endParaRPr lang="en-US"/>
        </a:p>
      </dgm:t>
    </dgm:pt>
    <dgm:pt modelId="{9337B6D0-EE33-4364-A740-1E90B30F99BF}" type="sibTrans" cxnId="{D1281DB6-4E94-4C5A-82C6-E34DFDD4258A}">
      <dgm:prSet/>
      <dgm:spPr/>
      <dgm:t>
        <a:bodyPr/>
        <a:lstStyle/>
        <a:p>
          <a:endParaRPr lang="en-US"/>
        </a:p>
      </dgm:t>
    </dgm:pt>
    <dgm:pt modelId="{9EAA7679-3780-43D1-9EB6-153147B1E780}">
      <dgm:prSet phldrT="[Text]"/>
      <dgm:spPr/>
      <dgm:t>
        <a:bodyPr/>
        <a:lstStyle/>
        <a:p>
          <a:r>
            <a:rPr lang="en-US" dirty="0" smtClean="0"/>
            <a:t>Load balancer for web-tier.</a:t>
          </a:r>
          <a:endParaRPr lang="en-US" dirty="0"/>
        </a:p>
      </dgm:t>
    </dgm:pt>
    <dgm:pt modelId="{68B9D571-71A1-4AEE-ACA8-D09964006D17}" type="parTrans" cxnId="{EADCD743-12CC-4AF8-B463-0A213DEE1BFD}">
      <dgm:prSet/>
      <dgm:spPr/>
      <dgm:t>
        <a:bodyPr/>
        <a:lstStyle/>
        <a:p>
          <a:endParaRPr lang="en-US"/>
        </a:p>
      </dgm:t>
    </dgm:pt>
    <dgm:pt modelId="{63E6F66D-002E-441C-A465-1223A668418E}" type="sibTrans" cxnId="{EADCD743-12CC-4AF8-B463-0A213DEE1BFD}">
      <dgm:prSet/>
      <dgm:spPr/>
      <dgm:t>
        <a:bodyPr/>
        <a:lstStyle/>
        <a:p>
          <a:endParaRPr lang="en-US"/>
        </a:p>
      </dgm:t>
    </dgm:pt>
    <dgm:pt modelId="{6E01E0C3-6678-4599-9206-10EA7AD74559}" type="pres">
      <dgm:prSet presAssocID="{A2348F31-6A41-4F2E-B491-B7D298533EDE}" presName="linearFlow" presStyleCnt="0">
        <dgm:presLayoutVars>
          <dgm:dir/>
          <dgm:resizeHandles val="exact"/>
        </dgm:presLayoutVars>
      </dgm:prSet>
      <dgm:spPr/>
    </dgm:pt>
    <dgm:pt modelId="{44AADEB2-962E-4582-A654-0C48D68C0857}" type="pres">
      <dgm:prSet presAssocID="{DA38E5D4-9BBC-4E40-986D-CE8010D8CE05}" presName="composite" presStyleCnt="0"/>
      <dgm:spPr/>
    </dgm:pt>
    <dgm:pt modelId="{6064FCA5-66DD-442D-A259-9E19C8E9AF57}" type="pres">
      <dgm:prSet presAssocID="{DA38E5D4-9BBC-4E40-986D-CE8010D8CE05}"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4A226545-B0F8-42D8-A344-2F95BB5679D7}" type="pres">
      <dgm:prSet presAssocID="{DA38E5D4-9BBC-4E40-986D-CE8010D8CE05}" presName="txShp" presStyleLbl="node1" presStyleIdx="0" presStyleCnt="3">
        <dgm:presLayoutVars>
          <dgm:bulletEnabled val="1"/>
        </dgm:presLayoutVars>
      </dgm:prSet>
      <dgm:spPr/>
      <dgm:t>
        <a:bodyPr/>
        <a:lstStyle/>
        <a:p>
          <a:endParaRPr lang="en-US"/>
        </a:p>
      </dgm:t>
    </dgm:pt>
    <dgm:pt modelId="{526FD102-1362-4294-80C8-D14C00C809DD}" type="pres">
      <dgm:prSet presAssocID="{61A54A07-4CB7-401B-9856-9CD817B15E31}" presName="spacing" presStyleCnt="0"/>
      <dgm:spPr/>
    </dgm:pt>
    <dgm:pt modelId="{96502798-5096-411E-A136-F826B40C174D}" type="pres">
      <dgm:prSet presAssocID="{A787E5E6-6128-4CBD-8BE4-B55B9CDEB1AF}" presName="composite" presStyleCnt="0"/>
      <dgm:spPr/>
    </dgm:pt>
    <dgm:pt modelId="{E1B96A00-3A63-400E-9C10-1A1EFEE10867}" type="pres">
      <dgm:prSet presAssocID="{A787E5E6-6128-4CBD-8BE4-B55B9CDEB1AF}" presName="imgShp" presStyleLbl="fgImgPlace1" presStyleIdx="1" presStyleCnt="3"/>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27CE2B69-676E-4A8A-A352-DA7F671F6B76}" type="pres">
      <dgm:prSet presAssocID="{A787E5E6-6128-4CBD-8BE4-B55B9CDEB1AF}" presName="txShp" presStyleLbl="node1" presStyleIdx="1" presStyleCnt="3">
        <dgm:presLayoutVars>
          <dgm:bulletEnabled val="1"/>
        </dgm:presLayoutVars>
      </dgm:prSet>
      <dgm:spPr/>
      <dgm:t>
        <a:bodyPr/>
        <a:lstStyle/>
        <a:p>
          <a:endParaRPr lang="en-US"/>
        </a:p>
      </dgm:t>
    </dgm:pt>
    <dgm:pt modelId="{6A6FACFD-07A2-4A22-BA1A-FE0143A254BF}" type="pres">
      <dgm:prSet presAssocID="{9337B6D0-EE33-4364-A740-1E90B30F99BF}" presName="spacing" presStyleCnt="0"/>
      <dgm:spPr/>
    </dgm:pt>
    <dgm:pt modelId="{8C7C4C7D-054F-4735-AFA9-7B506B63F8EA}" type="pres">
      <dgm:prSet presAssocID="{9EAA7679-3780-43D1-9EB6-153147B1E780}" presName="composite" presStyleCnt="0"/>
      <dgm:spPr/>
    </dgm:pt>
    <dgm:pt modelId="{E9E6FF1B-BB6C-432C-8716-EAA8591F9662}" type="pres">
      <dgm:prSet presAssocID="{9EAA7679-3780-43D1-9EB6-153147B1E780}" presName="imgShp" presStyleLbl="fgImgPlace1" presStyleIdx="2"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t>
        <a:bodyPr/>
        <a:lstStyle/>
        <a:p>
          <a:endParaRPr lang="en-US"/>
        </a:p>
      </dgm:t>
    </dgm:pt>
    <dgm:pt modelId="{7C2F5E43-C784-48D3-8EE4-D2921A6047D7}" type="pres">
      <dgm:prSet presAssocID="{9EAA7679-3780-43D1-9EB6-153147B1E780}" presName="txShp" presStyleLbl="node1" presStyleIdx="2" presStyleCnt="3">
        <dgm:presLayoutVars>
          <dgm:bulletEnabled val="1"/>
        </dgm:presLayoutVars>
      </dgm:prSet>
      <dgm:spPr/>
      <dgm:t>
        <a:bodyPr/>
        <a:lstStyle/>
        <a:p>
          <a:endParaRPr lang="en-US"/>
        </a:p>
      </dgm:t>
    </dgm:pt>
  </dgm:ptLst>
  <dgm:cxnLst>
    <dgm:cxn modelId="{EC6B3AB4-4A24-4292-AFEB-74C4EEFBCBF8}" type="presOf" srcId="{9EAA7679-3780-43D1-9EB6-153147B1E780}" destId="{7C2F5E43-C784-48D3-8EE4-D2921A6047D7}" srcOrd="0" destOrd="0" presId="urn:microsoft.com/office/officeart/2005/8/layout/vList3"/>
    <dgm:cxn modelId="{EADCD743-12CC-4AF8-B463-0A213DEE1BFD}" srcId="{A2348F31-6A41-4F2E-B491-B7D298533EDE}" destId="{9EAA7679-3780-43D1-9EB6-153147B1E780}" srcOrd="2" destOrd="0" parTransId="{68B9D571-71A1-4AEE-ACA8-D09964006D17}" sibTransId="{63E6F66D-002E-441C-A465-1223A668418E}"/>
    <dgm:cxn modelId="{AA3FE1C8-E0F4-42C4-A1A5-90F1F002172F}" type="presOf" srcId="{A787E5E6-6128-4CBD-8BE4-B55B9CDEB1AF}" destId="{27CE2B69-676E-4A8A-A352-DA7F671F6B76}" srcOrd="0" destOrd="0" presId="urn:microsoft.com/office/officeart/2005/8/layout/vList3"/>
    <dgm:cxn modelId="{1238384F-86CE-4DEE-A301-8CE9422D7C0C}" type="presOf" srcId="{DA38E5D4-9BBC-4E40-986D-CE8010D8CE05}" destId="{4A226545-B0F8-42D8-A344-2F95BB5679D7}" srcOrd="0" destOrd="0" presId="urn:microsoft.com/office/officeart/2005/8/layout/vList3"/>
    <dgm:cxn modelId="{5B431D7D-A511-4149-B654-9F083AEA3D13}" srcId="{A2348F31-6A41-4F2E-B491-B7D298533EDE}" destId="{DA38E5D4-9BBC-4E40-986D-CE8010D8CE05}" srcOrd="0" destOrd="0" parTransId="{60E791EF-EEA7-4887-B5AF-FB7F7E8BF90F}" sibTransId="{61A54A07-4CB7-401B-9856-9CD817B15E31}"/>
    <dgm:cxn modelId="{69265610-B90B-431D-9150-1D3744980B6C}" type="presOf" srcId="{A2348F31-6A41-4F2E-B491-B7D298533EDE}" destId="{6E01E0C3-6678-4599-9206-10EA7AD74559}" srcOrd="0" destOrd="0" presId="urn:microsoft.com/office/officeart/2005/8/layout/vList3"/>
    <dgm:cxn modelId="{D1281DB6-4E94-4C5A-82C6-E34DFDD4258A}" srcId="{A2348F31-6A41-4F2E-B491-B7D298533EDE}" destId="{A787E5E6-6128-4CBD-8BE4-B55B9CDEB1AF}" srcOrd="1" destOrd="0" parTransId="{2CE675DC-534D-439D-85E4-8529673901AD}" sibTransId="{9337B6D0-EE33-4364-A740-1E90B30F99BF}"/>
    <dgm:cxn modelId="{109824CC-D4BE-4BEC-B3B4-85AE745EF243}" type="presParOf" srcId="{6E01E0C3-6678-4599-9206-10EA7AD74559}" destId="{44AADEB2-962E-4582-A654-0C48D68C0857}" srcOrd="0" destOrd="0" presId="urn:microsoft.com/office/officeart/2005/8/layout/vList3"/>
    <dgm:cxn modelId="{6967ABEB-2D5B-49DA-8572-75C41C7C7F7C}" type="presParOf" srcId="{44AADEB2-962E-4582-A654-0C48D68C0857}" destId="{6064FCA5-66DD-442D-A259-9E19C8E9AF57}" srcOrd="0" destOrd="0" presId="urn:microsoft.com/office/officeart/2005/8/layout/vList3"/>
    <dgm:cxn modelId="{9DFBCF13-A4A3-4DB2-B92E-E98DA6196695}" type="presParOf" srcId="{44AADEB2-962E-4582-A654-0C48D68C0857}" destId="{4A226545-B0F8-42D8-A344-2F95BB5679D7}" srcOrd="1" destOrd="0" presId="urn:microsoft.com/office/officeart/2005/8/layout/vList3"/>
    <dgm:cxn modelId="{5E191AF0-54B8-498D-987C-A2508DD5127F}" type="presParOf" srcId="{6E01E0C3-6678-4599-9206-10EA7AD74559}" destId="{526FD102-1362-4294-80C8-D14C00C809DD}" srcOrd="1" destOrd="0" presId="urn:microsoft.com/office/officeart/2005/8/layout/vList3"/>
    <dgm:cxn modelId="{A2EED6DD-7A2D-4BAA-B61A-7409CDF701ED}" type="presParOf" srcId="{6E01E0C3-6678-4599-9206-10EA7AD74559}" destId="{96502798-5096-411E-A136-F826B40C174D}" srcOrd="2" destOrd="0" presId="urn:microsoft.com/office/officeart/2005/8/layout/vList3"/>
    <dgm:cxn modelId="{3BB77108-8474-435A-99DB-E8954373955E}" type="presParOf" srcId="{96502798-5096-411E-A136-F826B40C174D}" destId="{E1B96A00-3A63-400E-9C10-1A1EFEE10867}" srcOrd="0" destOrd="0" presId="urn:microsoft.com/office/officeart/2005/8/layout/vList3"/>
    <dgm:cxn modelId="{35318D64-7A0F-4C45-BF83-8ED2ABAA6574}" type="presParOf" srcId="{96502798-5096-411E-A136-F826B40C174D}" destId="{27CE2B69-676E-4A8A-A352-DA7F671F6B76}" srcOrd="1" destOrd="0" presId="urn:microsoft.com/office/officeart/2005/8/layout/vList3"/>
    <dgm:cxn modelId="{758A1C10-F151-49BB-94F2-E22046805BE2}" type="presParOf" srcId="{6E01E0C3-6678-4599-9206-10EA7AD74559}" destId="{6A6FACFD-07A2-4A22-BA1A-FE0143A254BF}" srcOrd="3" destOrd="0" presId="urn:microsoft.com/office/officeart/2005/8/layout/vList3"/>
    <dgm:cxn modelId="{2F50156D-C6F6-4025-8F86-9545A8CE48C7}" type="presParOf" srcId="{6E01E0C3-6678-4599-9206-10EA7AD74559}" destId="{8C7C4C7D-054F-4735-AFA9-7B506B63F8EA}" srcOrd="4" destOrd="0" presId="urn:microsoft.com/office/officeart/2005/8/layout/vList3"/>
    <dgm:cxn modelId="{9C6C65B6-D675-4D50-AB12-22543B561DA2}" type="presParOf" srcId="{8C7C4C7D-054F-4735-AFA9-7B506B63F8EA}" destId="{E9E6FF1B-BB6C-432C-8716-EAA8591F9662}" srcOrd="0" destOrd="0" presId="urn:microsoft.com/office/officeart/2005/8/layout/vList3"/>
    <dgm:cxn modelId="{A0C33ECD-8BA4-496C-BF10-37FA4526782A}" type="presParOf" srcId="{8C7C4C7D-054F-4735-AFA9-7B506B63F8EA}" destId="{7C2F5E43-C784-48D3-8EE4-D2921A6047D7}"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2348F31-6A41-4F2E-B491-B7D298533EDE}" type="doc">
      <dgm:prSet loTypeId="urn:microsoft.com/office/officeart/2005/8/layout/vList3" loCatId="picture" qsTypeId="urn:microsoft.com/office/officeart/2005/8/quickstyle/simple1" qsCatId="simple" csTypeId="urn:microsoft.com/office/officeart/2005/8/colors/accent1_2" csCatId="accent1" phldr="1"/>
      <dgm:spPr/>
    </dgm:pt>
    <dgm:pt modelId="{DA38E5D4-9BBC-4E40-986D-CE8010D8CE05}">
      <dgm:prSet phldrT="[Text]"/>
      <dgm:spPr/>
      <dgm:t>
        <a:bodyPr/>
        <a:lstStyle/>
        <a:p>
          <a:r>
            <a:rPr lang="en-US" dirty="0" smtClean="0"/>
            <a:t>DNS entry for </a:t>
          </a:r>
          <a:r>
            <a:rPr lang="en-US" dirty="0" smtClean="0">
              <a:hlinkClick xmlns:r="http://schemas.openxmlformats.org/officeDocument/2006/relationships" r:id="rId1"/>
            </a:rPr>
            <a:t>www.robhughes.net</a:t>
          </a:r>
          <a:r>
            <a:rPr lang="en-US" dirty="0" smtClean="0"/>
            <a:t>.</a:t>
          </a:r>
          <a:endParaRPr lang="en-US" dirty="0"/>
        </a:p>
      </dgm:t>
    </dgm:pt>
    <dgm:pt modelId="{60E791EF-EEA7-4887-B5AF-FB7F7E8BF90F}" type="parTrans" cxnId="{5B431D7D-A511-4149-B654-9F083AEA3D13}">
      <dgm:prSet/>
      <dgm:spPr/>
      <dgm:t>
        <a:bodyPr/>
        <a:lstStyle/>
        <a:p>
          <a:endParaRPr lang="en-US"/>
        </a:p>
      </dgm:t>
    </dgm:pt>
    <dgm:pt modelId="{61A54A07-4CB7-401B-9856-9CD817B15E31}" type="sibTrans" cxnId="{5B431D7D-A511-4149-B654-9F083AEA3D13}">
      <dgm:prSet/>
      <dgm:spPr/>
      <dgm:t>
        <a:bodyPr/>
        <a:lstStyle/>
        <a:p>
          <a:endParaRPr lang="en-US"/>
        </a:p>
      </dgm:t>
    </dgm:pt>
    <dgm:pt modelId="{A787E5E6-6128-4CBD-8BE4-B55B9CDEB1AF}">
      <dgm:prSet phldrT="[Text]"/>
      <dgm:spPr/>
      <dgm:t>
        <a:bodyPr/>
        <a:lstStyle/>
        <a:p>
          <a:r>
            <a:rPr lang="en-US" dirty="0" smtClean="0"/>
            <a:t>Stage static content (images).</a:t>
          </a:r>
          <a:endParaRPr lang="en-US" dirty="0"/>
        </a:p>
      </dgm:t>
    </dgm:pt>
    <dgm:pt modelId="{2CE675DC-534D-439D-85E4-8529673901AD}" type="parTrans" cxnId="{D1281DB6-4E94-4C5A-82C6-E34DFDD4258A}">
      <dgm:prSet/>
      <dgm:spPr/>
      <dgm:t>
        <a:bodyPr/>
        <a:lstStyle/>
        <a:p>
          <a:endParaRPr lang="en-US"/>
        </a:p>
      </dgm:t>
    </dgm:pt>
    <dgm:pt modelId="{9337B6D0-EE33-4364-A740-1E90B30F99BF}" type="sibTrans" cxnId="{D1281DB6-4E94-4C5A-82C6-E34DFDD4258A}">
      <dgm:prSet/>
      <dgm:spPr/>
      <dgm:t>
        <a:bodyPr/>
        <a:lstStyle/>
        <a:p>
          <a:endParaRPr lang="en-US"/>
        </a:p>
      </dgm:t>
    </dgm:pt>
    <dgm:pt modelId="{9EAA7679-3780-43D1-9EB6-153147B1E780}">
      <dgm:prSet phldrT="[Text]"/>
      <dgm:spPr/>
      <dgm:t>
        <a:bodyPr/>
        <a:lstStyle/>
        <a:p>
          <a:r>
            <a:rPr lang="en-US" dirty="0" smtClean="0"/>
            <a:t>Ability to create duplicate environments for </a:t>
          </a:r>
          <a:r>
            <a:rPr lang="en-US" dirty="0" err="1" smtClean="0"/>
            <a:t>dev</a:t>
          </a:r>
          <a:r>
            <a:rPr lang="en-US" dirty="0" smtClean="0"/>
            <a:t>/test.</a:t>
          </a:r>
          <a:endParaRPr lang="en-US" dirty="0"/>
        </a:p>
      </dgm:t>
    </dgm:pt>
    <dgm:pt modelId="{68B9D571-71A1-4AEE-ACA8-D09964006D17}" type="parTrans" cxnId="{EADCD743-12CC-4AF8-B463-0A213DEE1BFD}">
      <dgm:prSet/>
      <dgm:spPr/>
      <dgm:t>
        <a:bodyPr/>
        <a:lstStyle/>
        <a:p>
          <a:endParaRPr lang="en-US"/>
        </a:p>
      </dgm:t>
    </dgm:pt>
    <dgm:pt modelId="{63E6F66D-002E-441C-A465-1223A668418E}" type="sibTrans" cxnId="{EADCD743-12CC-4AF8-B463-0A213DEE1BFD}">
      <dgm:prSet/>
      <dgm:spPr/>
      <dgm:t>
        <a:bodyPr/>
        <a:lstStyle/>
        <a:p>
          <a:endParaRPr lang="en-US"/>
        </a:p>
      </dgm:t>
    </dgm:pt>
    <dgm:pt modelId="{6E01E0C3-6678-4599-9206-10EA7AD74559}" type="pres">
      <dgm:prSet presAssocID="{A2348F31-6A41-4F2E-B491-B7D298533EDE}" presName="linearFlow" presStyleCnt="0">
        <dgm:presLayoutVars>
          <dgm:dir/>
          <dgm:resizeHandles val="exact"/>
        </dgm:presLayoutVars>
      </dgm:prSet>
      <dgm:spPr/>
    </dgm:pt>
    <dgm:pt modelId="{44AADEB2-962E-4582-A654-0C48D68C0857}" type="pres">
      <dgm:prSet presAssocID="{DA38E5D4-9BBC-4E40-986D-CE8010D8CE05}" presName="composite" presStyleCnt="0"/>
      <dgm:spPr/>
    </dgm:pt>
    <dgm:pt modelId="{6064FCA5-66DD-442D-A259-9E19C8E9AF57}" type="pres">
      <dgm:prSet presAssocID="{DA38E5D4-9BBC-4E40-986D-CE8010D8CE05}" presName="imgShp" presStyleLbl="fgImgPlace1" presStyleIdx="0"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a:stretch>
        </a:blipFill>
      </dgm:spPr>
      <dgm:t>
        <a:bodyPr/>
        <a:lstStyle/>
        <a:p>
          <a:endParaRPr lang="en-US"/>
        </a:p>
      </dgm:t>
    </dgm:pt>
    <dgm:pt modelId="{4A226545-B0F8-42D8-A344-2F95BB5679D7}" type="pres">
      <dgm:prSet presAssocID="{DA38E5D4-9BBC-4E40-986D-CE8010D8CE05}" presName="txShp" presStyleLbl="node1" presStyleIdx="0" presStyleCnt="3">
        <dgm:presLayoutVars>
          <dgm:bulletEnabled val="1"/>
        </dgm:presLayoutVars>
      </dgm:prSet>
      <dgm:spPr/>
      <dgm:t>
        <a:bodyPr/>
        <a:lstStyle/>
        <a:p>
          <a:endParaRPr lang="en-US"/>
        </a:p>
      </dgm:t>
    </dgm:pt>
    <dgm:pt modelId="{526FD102-1362-4294-80C8-D14C00C809DD}" type="pres">
      <dgm:prSet presAssocID="{61A54A07-4CB7-401B-9856-9CD817B15E31}" presName="spacing" presStyleCnt="0"/>
      <dgm:spPr/>
    </dgm:pt>
    <dgm:pt modelId="{96502798-5096-411E-A136-F826B40C174D}" type="pres">
      <dgm:prSet presAssocID="{A787E5E6-6128-4CBD-8BE4-B55B9CDEB1AF}" presName="composite" presStyleCnt="0"/>
      <dgm:spPr/>
    </dgm:pt>
    <dgm:pt modelId="{E1B96A00-3A63-400E-9C10-1A1EFEE10867}" type="pres">
      <dgm:prSet presAssocID="{A787E5E6-6128-4CBD-8BE4-B55B9CDEB1AF}" presName="imgShp" presStyleLbl="fgImgPlace1" presStyleIdx="1" presStyleCnt="3"/>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27CE2B69-676E-4A8A-A352-DA7F671F6B76}" type="pres">
      <dgm:prSet presAssocID="{A787E5E6-6128-4CBD-8BE4-B55B9CDEB1AF}" presName="txShp" presStyleLbl="node1" presStyleIdx="1" presStyleCnt="3">
        <dgm:presLayoutVars>
          <dgm:bulletEnabled val="1"/>
        </dgm:presLayoutVars>
      </dgm:prSet>
      <dgm:spPr/>
      <dgm:t>
        <a:bodyPr/>
        <a:lstStyle/>
        <a:p>
          <a:endParaRPr lang="en-US"/>
        </a:p>
      </dgm:t>
    </dgm:pt>
    <dgm:pt modelId="{6A6FACFD-07A2-4A22-BA1A-FE0143A254BF}" type="pres">
      <dgm:prSet presAssocID="{9337B6D0-EE33-4364-A740-1E90B30F99BF}" presName="spacing" presStyleCnt="0"/>
      <dgm:spPr/>
    </dgm:pt>
    <dgm:pt modelId="{8C7C4C7D-054F-4735-AFA9-7B506B63F8EA}" type="pres">
      <dgm:prSet presAssocID="{9EAA7679-3780-43D1-9EB6-153147B1E780}" presName="composite" presStyleCnt="0"/>
      <dgm:spPr/>
    </dgm:pt>
    <dgm:pt modelId="{E9E6FF1B-BB6C-432C-8716-EAA8591F9662}" type="pres">
      <dgm:prSet presAssocID="{9EAA7679-3780-43D1-9EB6-153147B1E780}" presName="imgShp" presStyleLbl="fgImgPlace1" presStyleIdx="2" presStyleCnt="3"/>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a:stretch>
        </a:blipFill>
      </dgm:spPr>
      <dgm:t>
        <a:bodyPr/>
        <a:lstStyle/>
        <a:p>
          <a:endParaRPr lang="en-US"/>
        </a:p>
      </dgm:t>
    </dgm:pt>
    <dgm:pt modelId="{7C2F5E43-C784-48D3-8EE4-D2921A6047D7}" type="pres">
      <dgm:prSet presAssocID="{9EAA7679-3780-43D1-9EB6-153147B1E780}" presName="txShp" presStyleLbl="node1" presStyleIdx="2" presStyleCnt="3">
        <dgm:presLayoutVars>
          <dgm:bulletEnabled val="1"/>
        </dgm:presLayoutVars>
      </dgm:prSet>
      <dgm:spPr/>
      <dgm:t>
        <a:bodyPr/>
        <a:lstStyle/>
        <a:p>
          <a:endParaRPr lang="en-US"/>
        </a:p>
      </dgm:t>
    </dgm:pt>
  </dgm:ptLst>
  <dgm:cxnLst>
    <dgm:cxn modelId="{26E13D0A-529D-4AFD-8253-E86E441F90E9}" type="presOf" srcId="{A2348F31-6A41-4F2E-B491-B7D298533EDE}" destId="{6E01E0C3-6678-4599-9206-10EA7AD74559}" srcOrd="0" destOrd="0" presId="urn:microsoft.com/office/officeart/2005/8/layout/vList3"/>
    <dgm:cxn modelId="{0088B1D5-5874-4853-A635-33062EB2C8D2}" type="presOf" srcId="{9EAA7679-3780-43D1-9EB6-153147B1E780}" destId="{7C2F5E43-C784-48D3-8EE4-D2921A6047D7}" srcOrd="0" destOrd="0" presId="urn:microsoft.com/office/officeart/2005/8/layout/vList3"/>
    <dgm:cxn modelId="{EADCD743-12CC-4AF8-B463-0A213DEE1BFD}" srcId="{A2348F31-6A41-4F2E-B491-B7D298533EDE}" destId="{9EAA7679-3780-43D1-9EB6-153147B1E780}" srcOrd="2" destOrd="0" parTransId="{68B9D571-71A1-4AEE-ACA8-D09964006D17}" sibTransId="{63E6F66D-002E-441C-A465-1223A668418E}"/>
    <dgm:cxn modelId="{93965E27-0579-4230-A875-969AF58AE698}" type="presOf" srcId="{DA38E5D4-9BBC-4E40-986D-CE8010D8CE05}" destId="{4A226545-B0F8-42D8-A344-2F95BB5679D7}" srcOrd="0" destOrd="0" presId="urn:microsoft.com/office/officeart/2005/8/layout/vList3"/>
    <dgm:cxn modelId="{436F16C3-4DD8-4D7E-917A-E0805C9211AE}" type="presOf" srcId="{A787E5E6-6128-4CBD-8BE4-B55B9CDEB1AF}" destId="{27CE2B69-676E-4A8A-A352-DA7F671F6B76}" srcOrd="0" destOrd="0" presId="urn:microsoft.com/office/officeart/2005/8/layout/vList3"/>
    <dgm:cxn modelId="{5B431D7D-A511-4149-B654-9F083AEA3D13}" srcId="{A2348F31-6A41-4F2E-B491-B7D298533EDE}" destId="{DA38E5D4-9BBC-4E40-986D-CE8010D8CE05}" srcOrd="0" destOrd="0" parTransId="{60E791EF-EEA7-4887-B5AF-FB7F7E8BF90F}" sibTransId="{61A54A07-4CB7-401B-9856-9CD817B15E31}"/>
    <dgm:cxn modelId="{D1281DB6-4E94-4C5A-82C6-E34DFDD4258A}" srcId="{A2348F31-6A41-4F2E-B491-B7D298533EDE}" destId="{A787E5E6-6128-4CBD-8BE4-B55B9CDEB1AF}" srcOrd="1" destOrd="0" parTransId="{2CE675DC-534D-439D-85E4-8529673901AD}" sibTransId="{9337B6D0-EE33-4364-A740-1E90B30F99BF}"/>
    <dgm:cxn modelId="{CE4F5262-87F9-4344-A7AB-6D168DED6347}" type="presParOf" srcId="{6E01E0C3-6678-4599-9206-10EA7AD74559}" destId="{44AADEB2-962E-4582-A654-0C48D68C0857}" srcOrd="0" destOrd="0" presId="urn:microsoft.com/office/officeart/2005/8/layout/vList3"/>
    <dgm:cxn modelId="{F0E4C457-8B0B-432A-83D2-DDE4A52EBCFF}" type="presParOf" srcId="{44AADEB2-962E-4582-A654-0C48D68C0857}" destId="{6064FCA5-66DD-442D-A259-9E19C8E9AF57}" srcOrd="0" destOrd="0" presId="urn:microsoft.com/office/officeart/2005/8/layout/vList3"/>
    <dgm:cxn modelId="{E9D3296A-F201-44F5-BB33-70FA7D690023}" type="presParOf" srcId="{44AADEB2-962E-4582-A654-0C48D68C0857}" destId="{4A226545-B0F8-42D8-A344-2F95BB5679D7}" srcOrd="1" destOrd="0" presId="urn:microsoft.com/office/officeart/2005/8/layout/vList3"/>
    <dgm:cxn modelId="{1D1B991D-FB28-4F2C-A486-04044706211E}" type="presParOf" srcId="{6E01E0C3-6678-4599-9206-10EA7AD74559}" destId="{526FD102-1362-4294-80C8-D14C00C809DD}" srcOrd="1" destOrd="0" presId="urn:microsoft.com/office/officeart/2005/8/layout/vList3"/>
    <dgm:cxn modelId="{C6CCFB32-E422-42C5-A429-BBD2C10D6587}" type="presParOf" srcId="{6E01E0C3-6678-4599-9206-10EA7AD74559}" destId="{96502798-5096-411E-A136-F826B40C174D}" srcOrd="2" destOrd="0" presId="urn:microsoft.com/office/officeart/2005/8/layout/vList3"/>
    <dgm:cxn modelId="{49073CC2-7928-4B9B-B1BF-7638CB29D50C}" type="presParOf" srcId="{96502798-5096-411E-A136-F826B40C174D}" destId="{E1B96A00-3A63-400E-9C10-1A1EFEE10867}" srcOrd="0" destOrd="0" presId="urn:microsoft.com/office/officeart/2005/8/layout/vList3"/>
    <dgm:cxn modelId="{21637B35-FD33-4B0E-9DFF-EB09D409BFFF}" type="presParOf" srcId="{96502798-5096-411E-A136-F826B40C174D}" destId="{27CE2B69-676E-4A8A-A352-DA7F671F6B76}" srcOrd="1" destOrd="0" presId="urn:microsoft.com/office/officeart/2005/8/layout/vList3"/>
    <dgm:cxn modelId="{094F04EC-3839-43A0-B592-1346786149BD}" type="presParOf" srcId="{6E01E0C3-6678-4599-9206-10EA7AD74559}" destId="{6A6FACFD-07A2-4A22-BA1A-FE0143A254BF}" srcOrd="3" destOrd="0" presId="urn:microsoft.com/office/officeart/2005/8/layout/vList3"/>
    <dgm:cxn modelId="{E791BD78-26F2-43E8-A817-8D82630FDAC3}" type="presParOf" srcId="{6E01E0C3-6678-4599-9206-10EA7AD74559}" destId="{8C7C4C7D-054F-4735-AFA9-7B506B63F8EA}" srcOrd="4" destOrd="0" presId="urn:microsoft.com/office/officeart/2005/8/layout/vList3"/>
    <dgm:cxn modelId="{978A4224-BB60-4D7C-94D9-3B4EB27A072E}" type="presParOf" srcId="{8C7C4C7D-054F-4735-AFA9-7B506B63F8EA}" destId="{E9E6FF1B-BB6C-432C-8716-EAA8591F9662}" srcOrd="0" destOrd="0" presId="urn:microsoft.com/office/officeart/2005/8/layout/vList3"/>
    <dgm:cxn modelId="{3FE31E30-63C1-4BA9-8C71-A5D7BDD6B3F3}" type="presParOf" srcId="{8C7C4C7D-054F-4735-AFA9-7B506B63F8EA}" destId="{7C2F5E43-C784-48D3-8EE4-D2921A6047D7}" srcOrd="1" destOrd="0" presId="urn:microsoft.com/office/officeart/2005/8/layout/vList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21EC68C-7080-45F6-B302-5723A031B30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606E8C4-3AE8-4F6C-92C4-58A5F58C609D}">
      <dgm:prSet phldrT="[Text]"/>
      <dgm:spPr/>
      <dgm:t>
        <a:bodyPr/>
        <a:lstStyle/>
        <a:p>
          <a:r>
            <a:rPr lang="en-US" dirty="0" smtClean="0"/>
            <a:t>Internet connection?</a:t>
          </a:r>
          <a:endParaRPr lang="en-US" dirty="0"/>
        </a:p>
      </dgm:t>
    </dgm:pt>
    <dgm:pt modelId="{7F9750BB-8353-474E-B086-3273B56EABF5}" type="parTrans" cxnId="{B2624E4A-FCFB-4AD3-A4F7-741A41844CF4}">
      <dgm:prSet/>
      <dgm:spPr/>
      <dgm:t>
        <a:bodyPr/>
        <a:lstStyle/>
        <a:p>
          <a:endParaRPr lang="en-US"/>
        </a:p>
      </dgm:t>
    </dgm:pt>
    <dgm:pt modelId="{F53A8B0A-787B-4CF5-B147-4DE286E2E35D}" type="sibTrans" cxnId="{B2624E4A-FCFB-4AD3-A4F7-741A41844CF4}">
      <dgm:prSet/>
      <dgm:spPr/>
      <dgm:t>
        <a:bodyPr/>
        <a:lstStyle/>
        <a:p>
          <a:endParaRPr lang="en-US"/>
        </a:p>
      </dgm:t>
    </dgm:pt>
    <dgm:pt modelId="{009F8703-7DA2-46A2-8A73-FB6A3ABDE050}">
      <dgm:prSet phldrT="[Text]"/>
      <dgm:spPr/>
      <dgm:t>
        <a:bodyPr/>
        <a:lstStyle/>
        <a:p>
          <a:r>
            <a:rPr lang="en-US" dirty="0" smtClean="0"/>
            <a:t>Yes</a:t>
          </a:r>
          <a:endParaRPr lang="en-US" dirty="0"/>
        </a:p>
      </dgm:t>
    </dgm:pt>
    <dgm:pt modelId="{D15D338E-FAAC-4A98-A6AB-4BD21F1F5AE4}" type="parTrans" cxnId="{4C41D1AA-AC0F-4B6D-83AB-452E74FA2E61}">
      <dgm:prSet/>
      <dgm:spPr/>
      <dgm:t>
        <a:bodyPr/>
        <a:lstStyle/>
        <a:p>
          <a:endParaRPr lang="en-US"/>
        </a:p>
      </dgm:t>
    </dgm:pt>
    <dgm:pt modelId="{E03DB52A-AFCB-4226-9D39-4F1597179EFC}" type="sibTrans" cxnId="{4C41D1AA-AC0F-4B6D-83AB-452E74FA2E61}">
      <dgm:prSet/>
      <dgm:spPr/>
      <dgm:t>
        <a:bodyPr/>
        <a:lstStyle/>
        <a:p>
          <a:endParaRPr lang="en-US"/>
        </a:p>
      </dgm:t>
    </dgm:pt>
    <dgm:pt modelId="{50152C5B-57D8-47C0-8B9B-FD9876EAB185}">
      <dgm:prSet phldrT="[Text]"/>
      <dgm:spPr/>
      <dgm:t>
        <a:bodyPr/>
        <a:lstStyle/>
        <a:p>
          <a:r>
            <a:rPr lang="en-US" dirty="0" smtClean="0"/>
            <a:t>Instance creation live demo</a:t>
          </a:r>
          <a:endParaRPr lang="en-US" dirty="0"/>
        </a:p>
      </dgm:t>
    </dgm:pt>
    <dgm:pt modelId="{043F6C46-F4FB-4BBC-868C-DCBC1AA4DBAF}" type="parTrans" cxnId="{25A59E15-1406-4A84-9DE7-C03BDADFB69D}">
      <dgm:prSet/>
      <dgm:spPr/>
      <dgm:t>
        <a:bodyPr/>
        <a:lstStyle/>
        <a:p>
          <a:endParaRPr lang="en-US"/>
        </a:p>
      </dgm:t>
    </dgm:pt>
    <dgm:pt modelId="{8BB43E72-8C82-4980-8CE3-918F6C24D851}" type="sibTrans" cxnId="{25A59E15-1406-4A84-9DE7-C03BDADFB69D}">
      <dgm:prSet/>
      <dgm:spPr/>
      <dgm:t>
        <a:bodyPr/>
        <a:lstStyle/>
        <a:p>
          <a:endParaRPr lang="en-US"/>
        </a:p>
      </dgm:t>
    </dgm:pt>
    <dgm:pt modelId="{632F3E1B-D8DA-4B6F-9852-BB2BA9FF592C}">
      <dgm:prSet phldrT="[Text]"/>
      <dgm:spPr/>
      <dgm:t>
        <a:bodyPr/>
        <a:lstStyle/>
        <a:p>
          <a:r>
            <a:rPr lang="en-US" dirty="0" smtClean="0"/>
            <a:t>No</a:t>
          </a:r>
          <a:endParaRPr lang="en-US" dirty="0"/>
        </a:p>
      </dgm:t>
    </dgm:pt>
    <dgm:pt modelId="{745FE7AD-3898-494E-AAB0-B63CBC4704FB}" type="parTrans" cxnId="{1C0BEDCD-5579-4150-8E20-7DE876A0ED81}">
      <dgm:prSet/>
      <dgm:spPr/>
      <dgm:t>
        <a:bodyPr/>
        <a:lstStyle/>
        <a:p>
          <a:endParaRPr lang="en-US"/>
        </a:p>
      </dgm:t>
    </dgm:pt>
    <dgm:pt modelId="{C0FFCDA6-2A51-4109-8EF2-17BB230119FF}" type="sibTrans" cxnId="{1C0BEDCD-5579-4150-8E20-7DE876A0ED81}">
      <dgm:prSet/>
      <dgm:spPr/>
      <dgm:t>
        <a:bodyPr/>
        <a:lstStyle/>
        <a:p>
          <a:endParaRPr lang="en-US"/>
        </a:p>
      </dgm:t>
    </dgm:pt>
    <dgm:pt modelId="{E2581715-6271-483D-96A8-81E7A400F7F2}">
      <dgm:prSet phldrT="[Text]"/>
      <dgm:spPr/>
      <dgm:t>
        <a:bodyPr/>
        <a:lstStyle/>
        <a:p>
          <a:r>
            <a:rPr lang="en-US" dirty="0" smtClean="0"/>
            <a:t>Static screen snaps</a:t>
          </a:r>
          <a:endParaRPr lang="en-US" dirty="0"/>
        </a:p>
      </dgm:t>
    </dgm:pt>
    <dgm:pt modelId="{21E057DD-B7F0-4C78-9F86-1AD293163A2D}" type="parTrans" cxnId="{D11BE8FD-B595-477C-9595-6CC11933A557}">
      <dgm:prSet/>
      <dgm:spPr/>
      <dgm:t>
        <a:bodyPr/>
        <a:lstStyle/>
        <a:p>
          <a:endParaRPr lang="en-US"/>
        </a:p>
      </dgm:t>
    </dgm:pt>
    <dgm:pt modelId="{39A39B69-3DDF-4C41-A32A-6C90E83E6C70}" type="sibTrans" cxnId="{D11BE8FD-B595-477C-9595-6CC11933A557}">
      <dgm:prSet/>
      <dgm:spPr/>
      <dgm:t>
        <a:bodyPr/>
        <a:lstStyle/>
        <a:p>
          <a:endParaRPr lang="en-US"/>
        </a:p>
      </dgm:t>
    </dgm:pt>
    <dgm:pt modelId="{D6863AB0-EA2A-4991-9D0F-394F4C2242ED}" type="pres">
      <dgm:prSet presAssocID="{821EC68C-7080-45F6-B302-5723A031B302}" presName="hierChild1" presStyleCnt="0">
        <dgm:presLayoutVars>
          <dgm:chPref val="1"/>
          <dgm:dir/>
          <dgm:animOne val="branch"/>
          <dgm:animLvl val="lvl"/>
          <dgm:resizeHandles/>
        </dgm:presLayoutVars>
      </dgm:prSet>
      <dgm:spPr/>
      <dgm:t>
        <a:bodyPr/>
        <a:lstStyle/>
        <a:p>
          <a:endParaRPr lang="en-US"/>
        </a:p>
      </dgm:t>
    </dgm:pt>
    <dgm:pt modelId="{8322C0E8-BBCD-4CCA-8250-B8DA16623F28}" type="pres">
      <dgm:prSet presAssocID="{6606E8C4-3AE8-4F6C-92C4-58A5F58C609D}" presName="hierRoot1" presStyleCnt="0"/>
      <dgm:spPr/>
    </dgm:pt>
    <dgm:pt modelId="{5369C401-E82F-411D-9EC1-806D4F3BB8DA}" type="pres">
      <dgm:prSet presAssocID="{6606E8C4-3AE8-4F6C-92C4-58A5F58C609D}" presName="composite" presStyleCnt="0"/>
      <dgm:spPr/>
    </dgm:pt>
    <dgm:pt modelId="{88DA88CE-8726-4E77-BC2D-49A969F86E57}" type="pres">
      <dgm:prSet presAssocID="{6606E8C4-3AE8-4F6C-92C4-58A5F58C609D}" presName="background" presStyleLbl="node0" presStyleIdx="0" presStyleCnt="1"/>
      <dgm:spPr/>
    </dgm:pt>
    <dgm:pt modelId="{D2AC692C-C63C-49A5-9E5A-F2A9DE02EE63}" type="pres">
      <dgm:prSet presAssocID="{6606E8C4-3AE8-4F6C-92C4-58A5F58C609D}" presName="text" presStyleLbl="fgAcc0" presStyleIdx="0" presStyleCnt="1">
        <dgm:presLayoutVars>
          <dgm:chPref val="3"/>
        </dgm:presLayoutVars>
      </dgm:prSet>
      <dgm:spPr/>
      <dgm:t>
        <a:bodyPr/>
        <a:lstStyle/>
        <a:p>
          <a:endParaRPr lang="en-US"/>
        </a:p>
      </dgm:t>
    </dgm:pt>
    <dgm:pt modelId="{8B7A489A-ACF0-42DE-A3A1-02D4835F6F92}" type="pres">
      <dgm:prSet presAssocID="{6606E8C4-3AE8-4F6C-92C4-58A5F58C609D}" presName="hierChild2" presStyleCnt="0"/>
      <dgm:spPr/>
    </dgm:pt>
    <dgm:pt modelId="{23F05AA5-4FDA-49A8-9D46-03FFF79F3438}" type="pres">
      <dgm:prSet presAssocID="{D15D338E-FAAC-4A98-A6AB-4BD21F1F5AE4}" presName="Name10" presStyleLbl="parChTrans1D2" presStyleIdx="0" presStyleCnt="2"/>
      <dgm:spPr/>
      <dgm:t>
        <a:bodyPr/>
        <a:lstStyle/>
        <a:p>
          <a:endParaRPr lang="en-US"/>
        </a:p>
      </dgm:t>
    </dgm:pt>
    <dgm:pt modelId="{A7C10DD3-E300-4FC5-8202-9BF37B75BFFF}" type="pres">
      <dgm:prSet presAssocID="{009F8703-7DA2-46A2-8A73-FB6A3ABDE050}" presName="hierRoot2" presStyleCnt="0"/>
      <dgm:spPr/>
    </dgm:pt>
    <dgm:pt modelId="{0EE47B3A-667F-4FA9-8807-CDBE3CB09476}" type="pres">
      <dgm:prSet presAssocID="{009F8703-7DA2-46A2-8A73-FB6A3ABDE050}" presName="composite2" presStyleCnt="0"/>
      <dgm:spPr/>
    </dgm:pt>
    <dgm:pt modelId="{F5939A32-68C3-4AC0-9822-BA82634127CA}" type="pres">
      <dgm:prSet presAssocID="{009F8703-7DA2-46A2-8A73-FB6A3ABDE050}" presName="background2" presStyleLbl="node2" presStyleIdx="0" presStyleCnt="2"/>
      <dgm:spPr/>
    </dgm:pt>
    <dgm:pt modelId="{E4B381F5-27C3-4464-B0B3-E17B95226B84}" type="pres">
      <dgm:prSet presAssocID="{009F8703-7DA2-46A2-8A73-FB6A3ABDE050}" presName="text2" presStyleLbl="fgAcc2" presStyleIdx="0" presStyleCnt="2">
        <dgm:presLayoutVars>
          <dgm:chPref val="3"/>
        </dgm:presLayoutVars>
      </dgm:prSet>
      <dgm:spPr/>
      <dgm:t>
        <a:bodyPr/>
        <a:lstStyle/>
        <a:p>
          <a:endParaRPr lang="en-US"/>
        </a:p>
      </dgm:t>
    </dgm:pt>
    <dgm:pt modelId="{2548B032-ABEA-45DF-A98D-927B32031B5D}" type="pres">
      <dgm:prSet presAssocID="{009F8703-7DA2-46A2-8A73-FB6A3ABDE050}" presName="hierChild3" presStyleCnt="0"/>
      <dgm:spPr/>
    </dgm:pt>
    <dgm:pt modelId="{1E918383-CC87-4E7B-A9F9-84F0BF73A892}" type="pres">
      <dgm:prSet presAssocID="{043F6C46-F4FB-4BBC-868C-DCBC1AA4DBAF}" presName="Name17" presStyleLbl="parChTrans1D3" presStyleIdx="0" presStyleCnt="2"/>
      <dgm:spPr/>
      <dgm:t>
        <a:bodyPr/>
        <a:lstStyle/>
        <a:p>
          <a:endParaRPr lang="en-US"/>
        </a:p>
      </dgm:t>
    </dgm:pt>
    <dgm:pt modelId="{9DEE890F-7D91-4C99-8EA2-4846AAB24A5A}" type="pres">
      <dgm:prSet presAssocID="{50152C5B-57D8-47C0-8B9B-FD9876EAB185}" presName="hierRoot3" presStyleCnt="0"/>
      <dgm:spPr/>
    </dgm:pt>
    <dgm:pt modelId="{449741A6-0F13-4637-B7F5-FC94A6803167}" type="pres">
      <dgm:prSet presAssocID="{50152C5B-57D8-47C0-8B9B-FD9876EAB185}" presName="composite3" presStyleCnt="0"/>
      <dgm:spPr/>
    </dgm:pt>
    <dgm:pt modelId="{B982F41E-C4C5-40AD-8BA0-A3269B5465D2}" type="pres">
      <dgm:prSet presAssocID="{50152C5B-57D8-47C0-8B9B-FD9876EAB185}" presName="background3" presStyleLbl="node3" presStyleIdx="0" presStyleCnt="2"/>
      <dgm:spPr/>
    </dgm:pt>
    <dgm:pt modelId="{D13852E9-AEE9-4268-8FD6-930B433E4C7C}" type="pres">
      <dgm:prSet presAssocID="{50152C5B-57D8-47C0-8B9B-FD9876EAB185}" presName="text3" presStyleLbl="fgAcc3" presStyleIdx="0" presStyleCnt="2">
        <dgm:presLayoutVars>
          <dgm:chPref val="3"/>
        </dgm:presLayoutVars>
      </dgm:prSet>
      <dgm:spPr/>
      <dgm:t>
        <a:bodyPr/>
        <a:lstStyle/>
        <a:p>
          <a:endParaRPr lang="en-US"/>
        </a:p>
      </dgm:t>
    </dgm:pt>
    <dgm:pt modelId="{03A8A80C-9467-49FA-8D16-01E41A0F218F}" type="pres">
      <dgm:prSet presAssocID="{50152C5B-57D8-47C0-8B9B-FD9876EAB185}" presName="hierChild4" presStyleCnt="0"/>
      <dgm:spPr/>
    </dgm:pt>
    <dgm:pt modelId="{CFFBBFC5-CC3C-402E-B742-ACDCE1DEF98E}" type="pres">
      <dgm:prSet presAssocID="{745FE7AD-3898-494E-AAB0-B63CBC4704FB}" presName="Name10" presStyleLbl="parChTrans1D2" presStyleIdx="1" presStyleCnt="2"/>
      <dgm:spPr/>
      <dgm:t>
        <a:bodyPr/>
        <a:lstStyle/>
        <a:p>
          <a:endParaRPr lang="en-US"/>
        </a:p>
      </dgm:t>
    </dgm:pt>
    <dgm:pt modelId="{6DA59C22-0DF0-421D-84E9-F886751F0B36}" type="pres">
      <dgm:prSet presAssocID="{632F3E1B-D8DA-4B6F-9852-BB2BA9FF592C}" presName="hierRoot2" presStyleCnt="0"/>
      <dgm:spPr/>
    </dgm:pt>
    <dgm:pt modelId="{CFF696BE-3176-4CAF-85C7-03C2467E5E7C}" type="pres">
      <dgm:prSet presAssocID="{632F3E1B-D8DA-4B6F-9852-BB2BA9FF592C}" presName="composite2" presStyleCnt="0"/>
      <dgm:spPr/>
    </dgm:pt>
    <dgm:pt modelId="{FEA2EFA5-37B0-4716-9508-08783399B270}" type="pres">
      <dgm:prSet presAssocID="{632F3E1B-D8DA-4B6F-9852-BB2BA9FF592C}" presName="background2" presStyleLbl="node2" presStyleIdx="1" presStyleCnt="2"/>
      <dgm:spPr/>
    </dgm:pt>
    <dgm:pt modelId="{F328EA84-86DB-4387-A595-6F1E4B58A9DE}" type="pres">
      <dgm:prSet presAssocID="{632F3E1B-D8DA-4B6F-9852-BB2BA9FF592C}" presName="text2" presStyleLbl="fgAcc2" presStyleIdx="1" presStyleCnt="2">
        <dgm:presLayoutVars>
          <dgm:chPref val="3"/>
        </dgm:presLayoutVars>
      </dgm:prSet>
      <dgm:spPr/>
      <dgm:t>
        <a:bodyPr/>
        <a:lstStyle/>
        <a:p>
          <a:endParaRPr lang="en-US"/>
        </a:p>
      </dgm:t>
    </dgm:pt>
    <dgm:pt modelId="{56DE940B-AFC8-4612-B9B4-BCBDE6006172}" type="pres">
      <dgm:prSet presAssocID="{632F3E1B-D8DA-4B6F-9852-BB2BA9FF592C}" presName="hierChild3" presStyleCnt="0"/>
      <dgm:spPr/>
    </dgm:pt>
    <dgm:pt modelId="{F2283F01-A963-4C12-BD27-2749C9BD4D1D}" type="pres">
      <dgm:prSet presAssocID="{21E057DD-B7F0-4C78-9F86-1AD293163A2D}" presName="Name17" presStyleLbl="parChTrans1D3" presStyleIdx="1" presStyleCnt="2"/>
      <dgm:spPr/>
      <dgm:t>
        <a:bodyPr/>
        <a:lstStyle/>
        <a:p>
          <a:endParaRPr lang="en-US"/>
        </a:p>
      </dgm:t>
    </dgm:pt>
    <dgm:pt modelId="{9CA5D614-EBF4-4624-9D09-E22E27AD74E2}" type="pres">
      <dgm:prSet presAssocID="{E2581715-6271-483D-96A8-81E7A400F7F2}" presName="hierRoot3" presStyleCnt="0"/>
      <dgm:spPr/>
    </dgm:pt>
    <dgm:pt modelId="{605795EA-1E6C-487B-A0B3-1BEF93A1F841}" type="pres">
      <dgm:prSet presAssocID="{E2581715-6271-483D-96A8-81E7A400F7F2}" presName="composite3" presStyleCnt="0"/>
      <dgm:spPr/>
    </dgm:pt>
    <dgm:pt modelId="{924FC39C-886A-4595-9193-A5FF24E46FC5}" type="pres">
      <dgm:prSet presAssocID="{E2581715-6271-483D-96A8-81E7A400F7F2}" presName="background3" presStyleLbl="node3" presStyleIdx="1" presStyleCnt="2"/>
      <dgm:spPr/>
    </dgm:pt>
    <dgm:pt modelId="{4864AF84-4365-4EB7-9B6A-2C15A94EABC9}" type="pres">
      <dgm:prSet presAssocID="{E2581715-6271-483D-96A8-81E7A400F7F2}" presName="text3" presStyleLbl="fgAcc3" presStyleIdx="1" presStyleCnt="2">
        <dgm:presLayoutVars>
          <dgm:chPref val="3"/>
        </dgm:presLayoutVars>
      </dgm:prSet>
      <dgm:spPr/>
      <dgm:t>
        <a:bodyPr/>
        <a:lstStyle/>
        <a:p>
          <a:endParaRPr lang="en-US"/>
        </a:p>
      </dgm:t>
    </dgm:pt>
    <dgm:pt modelId="{BCB47CC5-8BD9-426D-8F5E-42E746EDC2C8}" type="pres">
      <dgm:prSet presAssocID="{E2581715-6271-483D-96A8-81E7A400F7F2}" presName="hierChild4" presStyleCnt="0"/>
      <dgm:spPr/>
    </dgm:pt>
  </dgm:ptLst>
  <dgm:cxnLst>
    <dgm:cxn modelId="{6601BF45-4419-46C2-87D4-3DE4B1BA1F8F}" type="presOf" srcId="{50152C5B-57D8-47C0-8B9B-FD9876EAB185}" destId="{D13852E9-AEE9-4268-8FD6-930B433E4C7C}" srcOrd="0" destOrd="0" presId="urn:microsoft.com/office/officeart/2005/8/layout/hierarchy1"/>
    <dgm:cxn modelId="{157A9143-E775-4B64-BB66-6802DA11B1D8}" type="presOf" srcId="{009F8703-7DA2-46A2-8A73-FB6A3ABDE050}" destId="{E4B381F5-27C3-4464-B0B3-E17B95226B84}" srcOrd="0" destOrd="0" presId="urn:microsoft.com/office/officeart/2005/8/layout/hierarchy1"/>
    <dgm:cxn modelId="{7FA3E19E-D740-4AAF-BF5B-3E536358A3C5}" type="presOf" srcId="{745FE7AD-3898-494E-AAB0-B63CBC4704FB}" destId="{CFFBBFC5-CC3C-402E-B742-ACDCE1DEF98E}" srcOrd="0" destOrd="0" presId="urn:microsoft.com/office/officeart/2005/8/layout/hierarchy1"/>
    <dgm:cxn modelId="{135141CC-9660-4DEF-A7BA-C1A8D8EAD76C}" type="presOf" srcId="{D15D338E-FAAC-4A98-A6AB-4BD21F1F5AE4}" destId="{23F05AA5-4FDA-49A8-9D46-03FFF79F3438}" srcOrd="0" destOrd="0" presId="urn:microsoft.com/office/officeart/2005/8/layout/hierarchy1"/>
    <dgm:cxn modelId="{25A59E15-1406-4A84-9DE7-C03BDADFB69D}" srcId="{009F8703-7DA2-46A2-8A73-FB6A3ABDE050}" destId="{50152C5B-57D8-47C0-8B9B-FD9876EAB185}" srcOrd="0" destOrd="0" parTransId="{043F6C46-F4FB-4BBC-868C-DCBC1AA4DBAF}" sibTransId="{8BB43E72-8C82-4980-8CE3-918F6C24D851}"/>
    <dgm:cxn modelId="{F4F60D78-41B3-479D-8B29-B4D5AAF7617D}" type="presOf" srcId="{6606E8C4-3AE8-4F6C-92C4-58A5F58C609D}" destId="{D2AC692C-C63C-49A5-9E5A-F2A9DE02EE63}" srcOrd="0" destOrd="0" presId="urn:microsoft.com/office/officeart/2005/8/layout/hierarchy1"/>
    <dgm:cxn modelId="{141D669D-D1AB-4C06-92FC-F0C9E4FAC0C0}" type="presOf" srcId="{632F3E1B-D8DA-4B6F-9852-BB2BA9FF592C}" destId="{F328EA84-86DB-4387-A595-6F1E4B58A9DE}" srcOrd="0" destOrd="0" presId="urn:microsoft.com/office/officeart/2005/8/layout/hierarchy1"/>
    <dgm:cxn modelId="{318379C9-DD39-4033-AEF9-3445AFDD428C}" type="presOf" srcId="{821EC68C-7080-45F6-B302-5723A031B302}" destId="{D6863AB0-EA2A-4991-9D0F-394F4C2242ED}" srcOrd="0" destOrd="0" presId="urn:microsoft.com/office/officeart/2005/8/layout/hierarchy1"/>
    <dgm:cxn modelId="{1058A77D-F450-43E1-9666-C77E87AE3CD4}" type="presOf" srcId="{043F6C46-F4FB-4BBC-868C-DCBC1AA4DBAF}" destId="{1E918383-CC87-4E7B-A9F9-84F0BF73A892}" srcOrd="0" destOrd="0" presId="urn:microsoft.com/office/officeart/2005/8/layout/hierarchy1"/>
    <dgm:cxn modelId="{D9F3F72C-CEA1-466B-A81C-60BF59401EF8}" type="presOf" srcId="{21E057DD-B7F0-4C78-9F86-1AD293163A2D}" destId="{F2283F01-A963-4C12-BD27-2749C9BD4D1D}" srcOrd="0" destOrd="0" presId="urn:microsoft.com/office/officeart/2005/8/layout/hierarchy1"/>
    <dgm:cxn modelId="{67AE31FE-165E-4A71-B171-E546A4FDA8D2}" type="presOf" srcId="{E2581715-6271-483D-96A8-81E7A400F7F2}" destId="{4864AF84-4365-4EB7-9B6A-2C15A94EABC9}" srcOrd="0" destOrd="0" presId="urn:microsoft.com/office/officeart/2005/8/layout/hierarchy1"/>
    <dgm:cxn modelId="{1C0BEDCD-5579-4150-8E20-7DE876A0ED81}" srcId="{6606E8C4-3AE8-4F6C-92C4-58A5F58C609D}" destId="{632F3E1B-D8DA-4B6F-9852-BB2BA9FF592C}" srcOrd="1" destOrd="0" parTransId="{745FE7AD-3898-494E-AAB0-B63CBC4704FB}" sibTransId="{C0FFCDA6-2A51-4109-8EF2-17BB230119FF}"/>
    <dgm:cxn modelId="{4C41D1AA-AC0F-4B6D-83AB-452E74FA2E61}" srcId="{6606E8C4-3AE8-4F6C-92C4-58A5F58C609D}" destId="{009F8703-7DA2-46A2-8A73-FB6A3ABDE050}" srcOrd="0" destOrd="0" parTransId="{D15D338E-FAAC-4A98-A6AB-4BD21F1F5AE4}" sibTransId="{E03DB52A-AFCB-4226-9D39-4F1597179EFC}"/>
    <dgm:cxn modelId="{B2624E4A-FCFB-4AD3-A4F7-741A41844CF4}" srcId="{821EC68C-7080-45F6-B302-5723A031B302}" destId="{6606E8C4-3AE8-4F6C-92C4-58A5F58C609D}" srcOrd="0" destOrd="0" parTransId="{7F9750BB-8353-474E-B086-3273B56EABF5}" sibTransId="{F53A8B0A-787B-4CF5-B147-4DE286E2E35D}"/>
    <dgm:cxn modelId="{D11BE8FD-B595-477C-9595-6CC11933A557}" srcId="{632F3E1B-D8DA-4B6F-9852-BB2BA9FF592C}" destId="{E2581715-6271-483D-96A8-81E7A400F7F2}" srcOrd="0" destOrd="0" parTransId="{21E057DD-B7F0-4C78-9F86-1AD293163A2D}" sibTransId="{39A39B69-3DDF-4C41-A32A-6C90E83E6C70}"/>
    <dgm:cxn modelId="{5687A7D9-B0C3-4E40-B058-5B3453FD9B4B}" type="presParOf" srcId="{D6863AB0-EA2A-4991-9D0F-394F4C2242ED}" destId="{8322C0E8-BBCD-4CCA-8250-B8DA16623F28}" srcOrd="0" destOrd="0" presId="urn:microsoft.com/office/officeart/2005/8/layout/hierarchy1"/>
    <dgm:cxn modelId="{4C7F0824-25F9-4DD5-B3F3-9CD5E729FDB6}" type="presParOf" srcId="{8322C0E8-BBCD-4CCA-8250-B8DA16623F28}" destId="{5369C401-E82F-411D-9EC1-806D4F3BB8DA}" srcOrd="0" destOrd="0" presId="urn:microsoft.com/office/officeart/2005/8/layout/hierarchy1"/>
    <dgm:cxn modelId="{22AC2A60-3920-4AEB-BD20-7EB1BFDEBB16}" type="presParOf" srcId="{5369C401-E82F-411D-9EC1-806D4F3BB8DA}" destId="{88DA88CE-8726-4E77-BC2D-49A969F86E57}" srcOrd="0" destOrd="0" presId="urn:microsoft.com/office/officeart/2005/8/layout/hierarchy1"/>
    <dgm:cxn modelId="{F6A59DBC-D021-4D7B-B4DA-5312A5071F0F}" type="presParOf" srcId="{5369C401-E82F-411D-9EC1-806D4F3BB8DA}" destId="{D2AC692C-C63C-49A5-9E5A-F2A9DE02EE63}" srcOrd="1" destOrd="0" presId="urn:microsoft.com/office/officeart/2005/8/layout/hierarchy1"/>
    <dgm:cxn modelId="{A2710810-536A-4D49-9544-9114BEDCCAAC}" type="presParOf" srcId="{8322C0E8-BBCD-4CCA-8250-B8DA16623F28}" destId="{8B7A489A-ACF0-42DE-A3A1-02D4835F6F92}" srcOrd="1" destOrd="0" presId="urn:microsoft.com/office/officeart/2005/8/layout/hierarchy1"/>
    <dgm:cxn modelId="{6E343D00-9186-460A-81E4-49CB2FCC07DF}" type="presParOf" srcId="{8B7A489A-ACF0-42DE-A3A1-02D4835F6F92}" destId="{23F05AA5-4FDA-49A8-9D46-03FFF79F3438}" srcOrd="0" destOrd="0" presId="urn:microsoft.com/office/officeart/2005/8/layout/hierarchy1"/>
    <dgm:cxn modelId="{D4859EFB-2B30-443A-89AB-E3F36C28FA11}" type="presParOf" srcId="{8B7A489A-ACF0-42DE-A3A1-02D4835F6F92}" destId="{A7C10DD3-E300-4FC5-8202-9BF37B75BFFF}" srcOrd="1" destOrd="0" presId="urn:microsoft.com/office/officeart/2005/8/layout/hierarchy1"/>
    <dgm:cxn modelId="{C546E248-66D9-4AA3-8926-99865544EEF3}" type="presParOf" srcId="{A7C10DD3-E300-4FC5-8202-9BF37B75BFFF}" destId="{0EE47B3A-667F-4FA9-8807-CDBE3CB09476}" srcOrd="0" destOrd="0" presId="urn:microsoft.com/office/officeart/2005/8/layout/hierarchy1"/>
    <dgm:cxn modelId="{61010629-11D8-4EC6-A94A-4F2ACD45167C}" type="presParOf" srcId="{0EE47B3A-667F-4FA9-8807-CDBE3CB09476}" destId="{F5939A32-68C3-4AC0-9822-BA82634127CA}" srcOrd="0" destOrd="0" presId="urn:microsoft.com/office/officeart/2005/8/layout/hierarchy1"/>
    <dgm:cxn modelId="{C167D550-049C-44BB-9B1A-E0474EED2197}" type="presParOf" srcId="{0EE47B3A-667F-4FA9-8807-CDBE3CB09476}" destId="{E4B381F5-27C3-4464-B0B3-E17B95226B84}" srcOrd="1" destOrd="0" presId="urn:microsoft.com/office/officeart/2005/8/layout/hierarchy1"/>
    <dgm:cxn modelId="{3D4ABC4F-A1FF-40B5-BC1A-CB1F4C5D0511}" type="presParOf" srcId="{A7C10DD3-E300-4FC5-8202-9BF37B75BFFF}" destId="{2548B032-ABEA-45DF-A98D-927B32031B5D}" srcOrd="1" destOrd="0" presId="urn:microsoft.com/office/officeart/2005/8/layout/hierarchy1"/>
    <dgm:cxn modelId="{7781F410-44C1-4551-B6CE-185E71C2526E}" type="presParOf" srcId="{2548B032-ABEA-45DF-A98D-927B32031B5D}" destId="{1E918383-CC87-4E7B-A9F9-84F0BF73A892}" srcOrd="0" destOrd="0" presId="urn:microsoft.com/office/officeart/2005/8/layout/hierarchy1"/>
    <dgm:cxn modelId="{3BCCF6D1-01F9-46AD-984A-7AD481B7506B}" type="presParOf" srcId="{2548B032-ABEA-45DF-A98D-927B32031B5D}" destId="{9DEE890F-7D91-4C99-8EA2-4846AAB24A5A}" srcOrd="1" destOrd="0" presId="urn:microsoft.com/office/officeart/2005/8/layout/hierarchy1"/>
    <dgm:cxn modelId="{88454D6D-F869-4B73-A8FB-97E463A09E3C}" type="presParOf" srcId="{9DEE890F-7D91-4C99-8EA2-4846AAB24A5A}" destId="{449741A6-0F13-4637-B7F5-FC94A6803167}" srcOrd="0" destOrd="0" presId="urn:microsoft.com/office/officeart/2005/8/layout/hierarchy1"/>
    <dgm:cxn modelId="{9117CB86-2138-4270-8613-45CFAE2E4245}" type="presParOf" srcId="{449741A6-0F13-4637-B7F5-FC94A6803167}" destId="{B982F41E-C4C5-40AD-8BA0-A3269B5465D2}" srcOrd="0" destOrd="0" presId="urn:microsoft.com/office/officeart/2005/8/layout/hierarchy1"/>
    <dgm:cxn modelId="{8765E0FD-74A4-43F8-9953-37D72DE9B78D}" type="presParOf" srcId="{449741A6-0F13-4637-B7F5-FC94A6803167}" destId="{D13852E9-AEE9-4268-8FD6-930B433E4C7C}" srcOrd="1" destOrd="0" presId="urn:microsoft.com/office/officeart/2005/8/layout/hierarchy1"/>
    <dgm:cxn modelId="{0B8F5A12-7B1F-4824-9614-30B898441ACC}" type="presParOf" srcId="{9DEE890F-7D91-4C99-8EA2-4846AAB24A5A}" destId="{03A8A80C-9467-49FA-8D16-01E41A0F218F}" srcOrd="1" destOrd="0" presId="urn:microsoft.com/office/officeart/2005/8/layout/hierarchy1"/>
    <dgm:cxn modelId="{39E6652C-6673-4B8C-AC6A-FBA3C3D8FE03}" type="presParOf" srcId="{8B7A489A-ACF0-42DE-A3A1-02D4835F6F92}" destId="{CFFBBFC5-CC3C-402E-B742-ACDCE1DEF98E}" srcOrd="2" destOrd="0" presId="urn:microsoft.com/office/officeart/2005/8/layout/hierarchy1"/>
    <dgm:cxn modelId="{CD89D643-01B2-4AB4-A2F4-BE243720D2EC}" type="presParOf" srcId="{8B7A489A-ACF0-42DE-A3A1-02D4835F6F92}" destId="{6DA59C22-0DF0-421D-84E9-F886751F0B36}" srcOrd="3" destOrd="0" presId="urn:microsoft.com/office/officeart/2005/8/layout/hierarchy1"/>
    <dgm:cxn modelId="{29949229-D117-4072-8B7E-3EB170A7E8DB}" type="presParOf" srcId="{6DA59C22-0DF0-421D-84E9-F886751F0B36}" destId="{CFF696BE-3176-4CAF-85C7-03C2467E5E7C}" srcOrd="0" destOrd="0" presId="urn:microsoft.com/office/officeart/2005/8/layout/hierarchy1"/>
    <dgm:cxn modelId="{D5278F48-D159-42DE-ADE0-A886F9D98970}" type="presParOf" srcId="{CFF696BE-3176-4CAF-85C7-03C2467E5E7C}" destId="{FEA2EFA5-37B0-4716-9508-08783399B270}" srcOrd="0" destOrd="0" presId="urn:microsoft.com/office/officeart/2005/8/layout/hierarchy1"/>
    <dgm:cxn modelId="{B42FFB27-AFAC-47DB-AC64-FD68B7C4CB6D}" type="presParOf" srcId="{CFF696BE-3176-4CAF-85C7-03C2467E5E7C}" destId="{F328EA84-86DB-4387-A595-6F1E4B58A9DE}" srcOrd="1" destOrd="0" presId="urn:microsoft.com/office/officeart/2005/8/layout/hierarchy1"/>
    <dgm:cxn modelId="{59A37EB4-9639-48FC-86DB-5F9A3B3B8A59}" type="presParOf" srcId="{6DA59C22-0DF0-421D-84E9-F886751F0B36}" destId="{56DE940B-AFC8-4612-B9B4-BCBDE6006172}" srcOrd="1" destOrd="0" presId="urn:microsoft.com/office/officeart/2005/8/layout/hierarchy1"/>
    <dgm:cxn modelId="{9237D91D-5FF9-4D72-AD97-8C61C355C947}" type="presParOf" srcId="{56DE940B-AFC8-4612-B9B4-BCBDE6006172}" destId="{F2283F01-A963-4C12-BD27-2749C9BD4D1D}" srcOrd="0" destOrd="0" presId="urn:microsoft.com/office/officeart/2005/8/layout/hierarchy1"/>
    <dgm:cxn modelId="{9486328C-F262-426F-AD45-193E0D53A17B}" type="presParOf" srcId="{56DE940B-AFC8-4612-B9B4-BCBDE6006172}" destId="{9CA5D614-EBF4-4624-9D09-E22E27AD74E2}" srcOrd="1" destOrd="0" presId="urn:microsoft.com/office/officeart/2005/8/layout/hierarchy1"/>
    <dgm:cxn modelId="{DE24D0CC-7EA9-4E5B-8F44-FC8C77D76CF5}" type="presParOf" srcId="{9CA5D614-EBF4-4624-9D09-E22E27AD74E2}" destId="{605795EA-1E6C-487B-A0B3-1BEF93A1F841}" srcOrd="0" destOrd="0" presId="urn:microsoft.com/office/officeart/2005/8/layout/hierarchy1"/>
    <dgm:cxn modelId="{8FF36EAF-A96E-48E6-827B-04CB47770803}" type="presParOf" srcId="{605795EA-1E6C-487B-A0B3-1BEF93A1F841}" destId="{924FC39C-886A-4595-9193-A5FF24E46FC5}" srcOrd="0" destOrd="0" presId="urn:microsoft.com/office/officeart/2005/8/layout/hierarchy1"/>
    <dgm:cxn modelId="{5AD218DD-2416-4FF6-8419-5304E5AE75B3}" type="presParOf" srcId="{605795EA-1E6C-487B-A0B3-1BEF93A1F841}" destId="{4864AF84-4365-4EB7-9B6A-2C15A94EABC9}" srcOrd="1" destOrd="0" presId="urn:microsoft.com/office/officeart/2005/8/layout/hierarchy1"/>
    <dgm:cxn modelId="{6C224F55-D147-404C-81CE-30A5863697CF}" type="presParOf" srcId="{9CA5D614-EBF4-4624-9D09-E22E27AD74E2}" destId="{BCB47CC5-8BD9-426D-8F5E-42E746EDC2C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3EF3E73-C83B-447F-9F3C-642F8E13E83F}"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9A3CBB31-D97F-445D-8D06-CECAEE2F4BF3}">
      <dgm:prSet/>
      <dgm:spPr/>
      <dgm:t>
        <a:bodyPr/>
        <a:lstStyle/>
        <a:p>
          <a:pPr rtl="0"/>
          <a:r>
            <a:rPr lang="en-US" dirty="0" smtClean="0">
              <a:hlinkClick xmlns:r="http://schemas.openxmlformats.org/officeDocument/2006/relationships" r:id="rId1"/>
            </a:rPr>
            <a:t>https://s3.amazonaws.com/robhughesdotnet/example/myconfig</a:t>
          </a:r>
          <a:endParaRPr lang="en-US" dirty="0"/>
        </a:p>
      </dgm:t>
    </dgm:pt>
    <dgm:pt modelId="{03F3065F-814A-4AC9-9BCE-576F36D86EEF}" type="parTrans" cxnId="{FBB8898E-E519-46AC-A119-98F285C27D08}">
      <dgm:prSet/>
      <dgm:spPr/>
      <dgm:t>
        <a:bodyPr/>
        <a:lstStyle/>
        <a:p>
          <a:endParaRPr lang="en-US"/>
        </a:p>
      </dgm:t>
    </dgm:pt>
    <dgm:pt modelId="{ADDEC0ED-ECD0-4504-A232-F35E3BC5DB96}" type="sibTrans" cxnId="{FBB8898E-E519-46AC-A119-98F285C27D08}">
      <dgm:prSet/>
      <dgm:spPr/>
      <dgm:t>
        <a:bodyPr/>
        <a:lstStyle/>
        <a:p>
          <a:endParaRPr lang="en-US"/>
        </a:p>
      </dgm:t>
    </dgm:pt>
    <dgm:pt modelId="{9CD8B028-75B2-4D06-AF79-3527AB14E134}">
      <dgm:prSet/>
      <dgm:spPr/>
      <dgm:t>
        <a:bodyPr/>
        <a:lstStyle/>
        <a:p>
          <a:pPr rtl="0"/>
          <a:r>
            <a:rPr lang="en-US" dirty="0" smtClean="0"/>
            <a:t>Scheme</a:t>
          </a:r>
          <a:endParaRPr lang="en-US" dirty="0"/>
        </a:p>
      </dgm:t>
    </dgm:pt>
    <dgm:pt modelId="{072D09D5-8275-4060-B70F-65D8B56A44CB}" type="parTrans" cxnId="{55DF8CDA-5E8B-410D-A009-27172E275E10}">
      <dgm:prSet/>
      <dgm:spPr/>
      <dgm:t>
        <a:bodyPr/>
        <a:lstStyle/>
        <a:p>
          <a:endParaRPr lang="en-US"/>
        </a:p>
      </dgm:t>
    </dgm:pt>
    <dgm:pt modelId="{8B30548D-1C7A-4EE1-A112-80F8DC4DD3FA}" type="sibTrans" cxnId="{55DF8CDA-5E8B-410D-A009-27172E275E10}">
      <dgm:prSet/>
      <dgm:spPr/>
      <dgm:t>
        <a:bodyPr/>
        <a:lstStyle/>
        <a:p>
          <a:endParaRPr lang="en-US"/>
        </a:p>
      </dgm:t>
    </dgm:pt>
    <dgm:pt modelId="{5850EE8D-00A9-467A-BB6B-86C4279A0066}">
      <dgm:prSet/>
      <dgm:spPr/>
      <dgm:t>
        <a:bodyPr/>
        <a:lstStyle/>
        <a:p>
          <a:pPr rtl="0"/>
          <a:r>
            <a:rPr lang="en-US" dirty="0" smtClean="0"/>
            <a:t>S3 Namespace</a:t>
          </a:r>
          <a:endParaRPr lang="en-US" dirty="0"/>
        </a:p>
      </dgm:t>
    </dgm:pt>
    <dgm:pt modelId="{6E3C1865-E6BF-4486-8BB2-1F433EF9DB2D}" type="parTrans" cxnId="{5871B4BC-ECE9-4ADF-B3C7-761679B9BAE9}">
      <dgm:prSet/>
      <dgm:spPr/>
      <dgm:t>
        <a:bodyPr/>
        <a:lstStyle/>
        <a:p>
          <a:endParaRPr lang="en-US"/>
        </a:p>
      </dgm:t>
    </dgm:pt>
    <dgm:pt modelId="{F34B58C3-0941-4F54-8204-E4A0D589985C}" type="sibTrans" cxnId="{5871B4BC-ECE9-4ADF-B3C7-761679B9BAE9}">
      <dgm:prSet/>
      <dgm:spPr/>
      <dgm:t>
        <a:bodyPr/>
        <a:lstStyle/>
        <a:p>
          <a:endParaRPr lang="en-US"/>
        </a:p>
      </dgm:t>
    </dgm:pt>
    <dgm:pt modelId="{C98B8545-1493-4276-8AC1-0EE2470967C2}">
      <dgm:prSet/>
      <dgm:spPr/>
      <dgm:t>
        <a:bodyPr/>
        <a:lstStyle/>
        <a:p>
          <a:pPr rtl="0"/>
          <a:r>
            <a:rPr lang="en-US" dirty="0" smtClean="0"/>
            <a:t>Bucket</a:t>
          </a:r>
          <a:endParaRPr lang="en-US" dirty="0"/>
        </a:p>
      </dgm:t>
    </dgm:pt>
    <dgm:pt modelId="{23813242-1DCA-4574-9F58-9B31A84E56AC}" type="parTrans" cxnId="{B4030937-2ED7-4F10-AD88-E12B45D5A2BB}">
      <dgm:prSet/>
      <dgm:spPr/>
      <dgm:t>
        <a:bodyPr/>
        <a:lstStyle/>
        <a:p>
          <a:endParaRPr lang="en-US"/>
        </a:p>
      </dgm:t>
    </dgm:pt>
    <dgm:pt modelId="{50A75644-AC81-4C31-B0EA-145F258286B5}" type="sibTrans" cxnId="{B4030937-2ED7-4F10-AD88-E12B45D5A2BB}">
      <dgm:prSet/>
      <dgm:spPr/>
      <dgm:t>
        <a:bodyPr/>
        <a:lstStyle/>
        <a:p>
          <a:endParaRPr lang="en-US"/>
        </a:p>
      </dgm:t>
    </dgm:pt>
    <dgm:pt modelId="{BA4E74B4-6F43-420C-8502-21297F24EF3A}">
      <dgm:prSet/>
      <dgm:spPr/>
      <dgm:t>
        <a:bodyPr/>
        <a:lstStyle/>
        <a:p>
          <a:pPr rtl="0"/>
          <a:r>
            <a:rPr lang="en-US" dirty="0" smtClean="0"/>
            <a:t>Prefix (intermediate objects)</a:t>
          </a:r>
          <a:endParaRPr lang="en-US" dirty="0"/>
        </a:p>
      </dgm:t>
    </dgm:pt>
    <dgm:pt modelId="{2E116887-605C-4FC0-B3E9-BE9081D7129D}" type="parTrans" cxnId="{FF8440BB-98B7-4D6C-961B-D35951392BFB}">
      <dgm:prSet/>
      <dgm:spPr/>
      <dgm:t>
        <a:bodyPr/>
        <a:lstStyle/>
        <a:p>
          <a:endParaRPr lang="en-US"/>
        </a:p>
      </dgm:t>
    </dgm:pt>
    <dgm:pt modelId="{D2AEBBFE-630B-467E-91C8-C266297A2294}" type="sibTrans" cxnId="{FF8440BB-98B7-4D6C-961B-D35951392BFB}">
      <dgm:prSet/>
      <dgm:spPr/>
      <dgm:t>
        <a:bodyPr/>
        <a:lstStyle/>
        <a:p>
          <a:endParaRPr lang="en-US"/>
        </a:p>
      </dgm:t>
    </dgm:pt>
    <dgm:pt modelId="{1626998C-348A-4C46-BAB0-6EB8515E2611}">
      <dgm:prSet/>
      <dgm:spPr/>
      <dgm:t>
        <a:bodyPr/>
        <a:lstStyle/>
        <a:p>
          <a:pPr rtl="0"/>
          <a:r>
            <a:rPr lang="en-US" dirty="0" smtClean="0"/>
            <a:t>Object</a:t>
          </a:r>
          <a:endParaRPr lang="en-US" dirty="0"/>
        </a:p>
      </dgm:t>
    </dgm:pt>
    <dgm:pt modelId="{8B4F3AAC-ADFC-4F08-9E6A-B033F1EE88C7}" type="parTrans" cxnId="{3D548609-EB25-415C-A9ED-10B55FF83BA4}">
      <dgm:prSet/>
      <dgm:spPr/>
      <dgm:t>
        <a:bodyPr/>
        <a:lstStyle/>
        <a:p>
          <a:endParaRPr lang="en-US"/>
        </a:p>
      </dgm:t>
    </dgm:pt>
    <dgm:pt modelId="{4FD5678D-3118-4A8D-B9F7-28F66305E341}" type="sibTrans" cxnId="{3D548609-EB25-415C-A9ED-10B55FF83BA4}">
      <dgm:prSet/>
      <dgm:spPr/>
      <dgm:t>
        <a:bodyPr/>
        <a:lstStyle/>
        <a:p>
          <a:endParaRPr lang="en-US"/>
        </a:p>
      </dgm:t>
    </dgm:pt>
    <dgm:pt modelId="{40983D6C-2B93-47D6-87E0-3ACDACA23181}">
      <dgm:prSet/>
      <dgm:spPr/>
      <dgm:t>
        <a:bodyPr/>
        <a:lstStyle/>
        <a:p>
          <a:pPr rtl="0"/>
          <a:r>
            <a:rPr lang="en-US" dirty="0" smtClean="0"/>
            <a:t>https://</a:t>
          </a:r>
          <a:endParaRPr lang="en-US" dirty="0"/>
        </a:p>
      </dgm:t>
    </dgm:pt>
    <dgm:pt modelId="{44DC081F-601C-4C3F-A016-74DDFDB42715}" type="parTrans" cxnId="{3C7C3583-9367-4B89-A00B-4FDD48E96739}">
      <dgm:prSet/>
      <dgm:spPr/>
      <dgm:t>
        <a:bodyPr/>
        <a:lstStyle/>
        <a:p>
          <a:endParaRPr lang="en-US"/>
        </a:p>
      </dgm:t>
    </dgm:pt>
    <dgm:pt modelId="{E588AF8A-7D41-4E7A-B8F5-6D4FE8460E63}" type="sibTrans" cxnId="{3C7C3583-9367-4B89-A00B-4FDD48E96739}">
      <dgm:prSet/>
      <dgm:spPr/>
      <dgm:t>
        <a:bodyPr/>
        <a:lstStyle/>
        <a:p>
          <a:endParaRPr lang="en-US"/>
        </a:p>
      </dgm:t>
    </dgm:pt>
    <dgm:pt modelId="{B0FED18C-2820-4165-8678-0628F7171A6D}">
      <dgm:prSet/>
      <dgm:spPr/>
      <dgm:t>
        <a:bodyPr/>
        <a:lstStyle/>
        <a:p>
          <a:pPr rtl="0"/>
          <a:r>
            <a:rPr lang="en-US" dirty="0" smtClean="0"/>
            <a:t>s3.amazon.com</a:t>
          </a:r>
          <a:endParaRPr lang="en-US" dirty="0"/>
        </a:p>
      </dgm:t>
    </dgm:pt>
    <dgm:pt modelId="{EB25A60E-47DC-4760-8D7F-9E427A058F84}" type="parTrans" cxnId="{66F3756F-B882-4079-92E6-0FBD7CDBB060}">
      <dgm:prSet/>
      <dgm:spPr/>
      <dgm:t>
        <a:bodyPr/>
        <a:lstStyle/>
        <a:p>
          <a:endParaRPr lang="en-US"/>
        </a:p>
      </dgm:t>
    </dgm:pt>
    <dgm:pt modelId="{214AE171-8766-47B0-960C-12F0B595E28E}" type="sibTrans" cxnId="{66F3756F-B882-4079-92E6-0FBD7CDBB060}">
      <dgm:prSet/>
      <dgm:spPr/>
      <dgm:t>
        <a:bodyPr/>
        <a:lstStyle/>
        <a:p>
          <a:endParaRPr lang="en-US"/>
        </a:p>
      </dgm:t>
    </dgm:pt>
    <dgm:pt modelId="{1D0F8A1B-9AE0-4366-ABED-9B3456152542}">
      <dgm:prSet/>
      <dgm:spPr/>
      <dgm:t>
        <a:bodyPr/>
        <a:lstStyle/>
        <a:p>
          <a:pPr rtl="0"/>
          <a:r>
            <a:rPr lang="en-US" dirty="0" err="1" smtClean="0"/>
            <a:t>robhughesdotnet</a:t>
          </a:r>
          <a:endParaRPr lang="en-US" dirty="0"/>
        </a:p>
      </dgm:t>
    </dgm:pt>
    <dgm:pt modelId="{FFD0C55E-2C03-420E-8A0D-93E15A26410D}" type="parTrans" cxnId="{A5051633-62B2-4C9E-B964-4A3CAAE73DA8}">
      <dgm:prSet/>
      <dgm:spPr/>
      <dgm:t>
        <a:bodyPr/>
        <a:lstStyle/>
        <a:p>
          <a:endParaRPr lang="en-US"/>
        </a:p>
      </dgm:t>
    </dgm:pt>
    <dgm:pt modelId="{28F356CB-12DD-43F4-BA5F-BA69DD44F20B}" type="sibTrans" cxnId="{A5051633-62B2-4C9E-B964-4A3CAAE73DA8}">
      <dgm:prSet/>
      <dgm:spPr/>
      <dgm:t>
        <a:bodyPr/>
        <a:lstStyle/>
        <a:p>
          <a:endParaRPr lang="en-US"/>
        </a:p>
      </dgm:t>
    </dgm:pt>
    <dgm:pt modelId="{EEFF58BE-04B2-4C7C-98EB-A8745E913226}">
      <dgm:prSet/>
      <dgm:spPr/>
      <dgm:t>
        <a:bodyPr/>
        <a:lstStyle/>
        <a:p>
          <a:pPr rtl="0"/>
          <a:r>
            <a:rPr lang="en-US" dirty="0" smtClean="0"/>
            <a:t>example</a:t>
          </a:r>
          <a:endParaRPr lang="en-US" dirty="0"/>
        </a:p>
      </dgm:t>
    </dgm:pt>
    <dgm:pt modelId="{EEB949EA-4C58-4BFA-8B46-A0263241E7FF}" type="parTrans" cxnId="{464E26BD-112B-4561-A6C6-A0D4582968E7}">
      <dgm:prSet/>
      <dgm:spPr/>
      <dgm:t>
        <a:bodyPr/>
        <a:lstStyle/>
        <a:p>
          <a:endParaRPr lang="en-US"/>
        </a:p>
      </dgm:t>
    </dgm:pt>
    <dgm:pt modelId="{E8BD81F3-6F10-44D3-8980-95F8E669E864}" type="sibTrans" cxnId="{464E26BD-112B-4561-A6C6-A0D4582968E7}">
      <dgm:prSet/>
      <dgm:spPr/>
      <dgm:t>
        <a:bodyPr/>
        <a:lstStyle/>
        <a:p>
          <a:endParaRPr lang="en-US"/>
        </a:p>
      </dgm:t>
    </dgm:pt>
    <dgm:pt modelId="{4A5D351B-016F-4F22-BC7B-98ACC4A9B84D}">
      <dgm:prSet/>
      <dgm:spPr/>
      <dgm:t>
        <a:bodyPr/>
        <a:lstStyle/>
        <a:p>
          <a:pPr rtl="0"/>
          <a:r>
            <a:rPr lang="en-US" dirty="0" err="1" smtClean="0"/>
            <a:t>myconfig</a:t>
          </a:r>
          <a:endParaRPr lang="en-US" dirty="0"/>
        </a:p>
      </dgm:t>
    </dgm:pt>
    <dgm:pt modelId="{222D4990-BF3C-448B-83B2-31A3C61BE064}" type="parTrans" cxnId="{79BEA2B5-47FC-4BAE-9288-F55D53DE89ED}">
      <dgm:prSet/>
      <dgm:spPr/>
      <dgm:t>
        <a:bodyPr/>
        <a:lstStyle/>
        <a:p>
          <a:endParaRPr lang="en-US"/>
        </a:p>
      </dgm:t>
    </dgm:pt>
    <dgm:pt modelId="{4B9C58A6-1F7F-42DE-B858-85ABB2899EC3}" type="sibTrans" cxnId="{79BEA2B5-47FC-4BAE-9288-F55D53DE89ED}">
      <dgm:prSet/>
      <dgm:spPr/>
      <dgm:t>
        <a:bodyPr/>
        <a:lstStyle/>
        <a:p>
          <a:endParaRPr lang="en-US"/>
        </a:p>
      </dgm:t>
    </dgm:pt>
    <dgm:pt modelId="{A4BF5CED-4604-43FE-B03A-A8148435CEEB}" type="pres">
      <dgm:prSet presAssocID="{53EF3E73-C83B-447F-9F3C-642F8E13E83F}" presName="Name0" presStyleCnt="0">
        <dgm:presLayoutVars>
          <dgm:chPref val="1"/>
          <dgm:dir/>
          <dgm:animOne val="branch"/>
          <dgm:animLvl val="lvl"/>
          <dgm:resizeHandles/>
        </dgm:presLayoutVars>
      </dgm:prSet>
      <dgm:spPr/>
      <dgm:t>
        <a:bodyPr/>
        <a:lstStyle/>
        <a:p>
          <a:endParaRPr lang="en-US"/>
        </a:p>
      </dgm:t>
    </dgm:pt>
    <dgm:pt modelId="{93B3DEC1-8499-41ED-B842-654ADBBB80D9}" type="pres">
      <dgm:prSet presAssocID="{9A3CBB31-D97F-445D-8D06-CECAEE2F4BF3}" presName="vertOne" presStyleCnt="0"/>
      <dgm:spPr/>
    </dgm:pt>
    <dgm:pt modelId="{8ABED81B-5791-4AA0-9D3F-9C825E5F9201}" type="pres">
      <dgm:prSet presAssocID="{9A3CBB31-D97F-445D-8D06-CECAEE2F4BF3}" presName="txOne" presStyleLbl="node0" presStyleIdx="0" presStyleCnt="1">
        <dgm:presLayoutVars>
          <dgm:chPref val="3"/>
        </dgm:presLayoutVars>
      </dgm:prSet>
      <dgm:spPr/>
      <dgm:t>
        <a:bodyPr/>
        <a:lstStyle/>
        <a:p>
          <a:endParaRPr lang="en-US"/>
        </a:p>
      </dgm:t>
    </dgm:pt>
    <dgm:pt modelId="{4A6252C8-4F1C-4E62-BA9A-017CD53AD2DC}" type="pres">
      <dgm:prSet presAssocID="{9A3CBB31-D97F-445D-8D06-CECAEE2F4BF3}" presName="parTransOne" presStyleCnt="0"/>
      <dgm:spPr/>
    </dgm:pt>
    <dgm:pt modelId="{7782C14F-8CAB-43DF-8C78-977C109A8CC7}" type="pres">
      <dgm:prSet presAssocID="{9A3CBB31-D97F-445D-8D06-CECAEE2F4BF3}" presName="horzOne" presStyleCnt="0"/>
      <dgm:spPr/>
    </dgm:pt>
    <dgm:pt modelId="{515601B6-9B77-450B-A599-8E3170C47A14}" type="pres">
      <dgm:prSet presAssocID="{9CD8B028-75B2-4D06-AF79-3527AB14E134}" presName="vertTwo" presStyleCnt="0"/>
      <dgm:spPr/>
    </dgm:pt>
    <dgm:pt modelId="{D48E48D8-71BD-4A5F-945E-3D4D82C19977}" type="pres">
      <dgm:prSet presAssocID="{9CD8B028-75B2-4D06-AF79-3527AB14E134}" presName="txTwo" presStyleLbl="node2" presStyleIdx="0" presStyleCnt="5">
        <dgm:presLayoutVars>
          <dgm:chPref val="3"/>
        </dgm:presLayoutVars>
      </dgm:prSet>
      <dgm:spPr/>
      <dgm:t>
        <a:bodyPr/>
        <a:lstStyle/>
        <a:p>
          <a:endParaRPr lang="en-US"/>
        </a:p>
      </dgm:t>
    </dgm:pt>
    <dgm:pt modelId="{CEFACFE7-9B1D-4FE5-9096-C93E512538BC}" type="pres">
      <dgm:prSet presAssocID="{9CD8B028-75B2-4D06-AF79-3527AB14E134}" presName="parTransTwo" presStyleCnt="0"/>
      <dgm:spPr/>
    </dgm:pt>
    <dgm:pt modelId="{DB4BA025-2F70-4B95-A708-48DE59BE74B2}" type="pres">
      <dgm:prSet presAssocID="{9CD8B028-75B2-4D06-AF79-3527AB14E134}" presName="horzTwo" presStyleCnt="0"/>
      <dgm:spPr/>
    </dgm:pt>
    <dgm:pt modelId="{6BBC1259-BD69-463A-B6D7-565749375C68}" type="pres">
      <dgm:prSet presAssocID="{40983D6C-2B93-47D6-87E0-3ACDACA23181}" presName="vertThree" presStyleCnt="0"/>
      <dgm:spPr/>
    </dgm:pt>
    <dgm:pt modelId="{3C0A2D4B-8237-4D41-9019-257DCAE898A9}" type="pres">
      <dgm:prSet presAssocID="{40983D6C-2B93-47D6-87E0-3ACDACA23181}" presName="txThree" presStyleLbl="node3" presStyleIdx="0" presStyleCnt="5">
        <dgm:presLayoutVars>
          <dgm:chPref val="3"/>
        </dgm:presLayoutVars>
      </dgm:prSet>
      <dgm:spPr/>
      <dgm:t>
        <a:bodyPr/>
        <a:lstStyle/>
        <a:p>
          <a:endParaRPr lang="en-US"/>
        </a:p>
      </dgm:t>
    </dgm:pt>
    <dgm:pt modelId="{16F42381-9320-4D93-866D-865EA37B46C3}" type="pres">
      <dgm:prSet presAssocID="{40983D6C-2B93-47D6-87E0-3ACDACA23181}" presName="horzThree" presStyleCnt="0"/>
      <dgm:spPr/>
    </dgm:pt>
    <dgm:pt modelId="{AD82B97C-620A-4E1F-B9AC-BF8360681B86}" type="pres">
      <dgm:prSet presAssocID="{8B30548D-1C7A-4EE1-A112-80F8DC4DD3FA}" presName="sibSpaceTwo" presStyleCnt="0"/>
      <dgm:spPr/>
    </dgm:pt>
    <dgm:pt modelId="{E692E897-8428-4755-B635-5CC84A9164A5}" type="pres">
      <dgm:prSet presAssocID="{5850EE8D-00A9-467A-BB6B-86C4279A0066}" presName="vertTwo" presStyleCnt="0"/>
      <dgm:spPr/>
    </dgm:pt>
    <dgm:pt modelId="{BBD92CD3-210D-49BB-B64E-B5596F1C3F73}" type="pres">
      <dgm:prSet presAssocID="{5850EE8D-00A9-467A-BB6B-86C4279A0066}" presName="txTwo" presStyleLbl="node2" presStyleIdx="1" presStyleCnt="5">
        <dgm:presLayoutVars>
          <dgm:chPref val="3"/>
        </dgm:presLayoutVars>
      </dgm:prSet>
      <dgm:spPr/>
      <dgm:t>
        <a:bodyPr/>
        <a:lstStyle/>
        <a:p>
          <a:endParaRPr lang="en-US"/>
        </a:p>
      </dgm:t>
    </dgm:pt>
    <dgm:pt modelId="{B507CD0F-710F-475A-A6DF-6B0EEAC1CA0D}" type="pres">
      <dgm:prSet presAssocID="{5850EE8D-00A9-467A-BB6B-86C4279A0066}" presName="parTransTwo" presStyleCnt="0"/>
      <dgm:spPr/>
    </dgm:pt>
    <dgm:pt modelId="{269669A3-2853-4A86-82F5-C50B963CAD4F}" type="pres">
      <dgm:prSet presAssocID="{5850EE8D-00A9-467A-BB6B-86C4279A0066}" presName="horzTwo" presStyleCnt="0"/>
      <dgm:spPr/>
    </dgm:pt>
    <dgm:pt modelId="{FB2602B7-A10A-4583-BB58-680E67710606}" type="pres">
      <dgm:prSet presAssocID="{B0FED18C-2820-4165-8678-0628F7171A6D}" presName="vertThree" presStyleCnt="0"/>
      <dgm:spPr/>
    </dgm:pt>
    <dgm:pt modelId="{57E89CD4-0B92-4112-845A-CE9F49F83BA6}" type="pres">
      <dgm:prSet presAssocID="{B0FED18C-2820-4165-8678-0628F7171A6D}" presName="txThree" presStyleLbl="node3" presStyleIdx="1" presStyleCnt="5">
        <dgm:presLayoutVars>
          <dgm:chPref val="3"/>
        </dgm:presLayoutVars>
      </dgm:prSet>
      <dgm:spPr/>
      <dgm:t>
        <a:bodyPr/>
        <a:lstStyle/>
        <a:p>
          <a:endParaRPr lang="en-US"/>
        </a:p>
      </dgm:t>
    </dgm:pt>
    <dgm:pt modelId="{7FA5951F-C88C-4A86-AE02-E424C0BEAED1}" type="pres">
      <dgm:prSet presAssocID="{B0FED18C-2820-4165-8678-0628F7171A6D}" presName="horzThree" presStyleCnt="0"/>
      <dgm:spPr/>
    </dgm:pt>
    <dgm:pt modelId="{A025BE31-FD39-40A1-9AC2-9578B6402071}" type="pres">
      <dgm:prSet presAssocID="{F34B58C3-0941-4F54-8204-E4A0D589985C}" presName="sibSpaceTwo" presStyleCnt="0"/>
      <dgm:spPr/>
    </dgm:pt>
    <dgm:pt modelId="{F6E85D77-BDF5-41AC-8BBC-490B21CA5888}" type="pres">
      <dgm:prSet presAssocID="{C98B8545-1493-4276-8AC1-0EE2470967C2}" presName="vertTwo" presStyleCnt="0"/>
      <dgm:spPr/>
    </dgm:pt>
    <dgm:pt modelId="{ADEF5481-286F-4AE2-AD6A-3D13C4C4DB39}" type="pres">
      <dgm:prSet presAssocID="{C98B8545-1493-4276-8AC1-0EE2470967C2}" presName="txTwo" presStyleLbl="node2" presStyleIdx="2" presStyleCnt="5">
        <dgm:presLayoutVars>
          <dgm:chPref val="3"/>
        </dgm:presLayoutVars>
      </dgm:prSet>
      <dgm:spPr/>
      <dgm:t>
        <a:bodyPr/>
        <a:lstStyle/>
        <a:p>
          <a:endParaRPr lang="en-US"/>
        </a:p>
      </dgm:t>
    </dgm:pt>
    <dgm:pt modelId="{19326BD2-BD8A-4C19-ACC8-24681FAB1B19}" type="pres">
      <dgm:prSet presAssocID="{C98B8545-1493-4276-8AC1-0EE2470967C2}" presName="parTransTwo" presStyleCnt="0"/>
      <dgm:spPr/>
    </dgm:pt>
    <dgm:pt modelId="{2B6A1023-25EE-482D-BB8C-DE1E613675AC}" type="pres">
      <dgm:prSet presAssocID="{C98B8545-1493-4276-8AC1-0EE2470967C2}" presName="horzTwo" presStyleCnt="0"/>
      <dgm:spPr/>
    </dgm:pt>
    <dgm:pt modelId="{CD9AC86E-EB3F-4C56-968F-5C92F9DDD2AE}" type="pres">
      <dgm:prSet presAssocID="{1D0F8A1B-9AE0-4366-ABED-9B3456152542}" presName="vertThree" presStyleCnt="0"/>
      <dgm:spPr/>
    </dgm:pt>
    <dgm:pt modelId="{D962C53F-FEEC-4AC1-96A4-B5D5F5CB548F}" type="pres">
      <dgm:prSet presAssocID="{1D0F8A1B-9AE0-4366-ABED-9B3456152542}" presName="txThree" presStyleLbl="node3" presStyleIdx="2" presStyleCnt="5">
        <dgm:presLayoutVars>
          <dgm:chPref val="3"/>
        </dgm:presLayoutVars>
      </dgm:prSet>
      <dgm:spPr/>
      <dgm:t>
        <a:bodyPr/>
        <a:lstStyle/>
        <a:p>
          <a:endParaRPr lang="en-US"/>
        </a:p>
      </dgm:t>
    </dgm:pt>
    <dgm:pt modelId="{E34F4C71-05F7-40A9-B9EF-A06ED0ED3438}" type="pres">
      <dgm:prSet presAssocID="{1D0F8A1B-9AE0-4366-ABED-9B3456152542}" presName="horzThree" presStyleCnt="0"/>
      <dgm:spPr/>
    </dgm:pt>
    <dgm:pt modelId="{73C62C63-749D-42DB-A4FD-E382AD06967A}" type="pres">
      <dgm:prSet presAssocID="{50A75644-AC81-4C31-B0EA-145F258286B5}" presName="sibSpaceTwo" presStyleCnt="0"/>
      <dgm:spPr/>
    </dgm:pt>
    <dgm:pt modelId="{F4DB9167-BA04-4DD8-8047-F89CC04ED942}" type="pres">
      <dgm:prSet presAssocID="{BA4E74B4-6F43-420C-8502-21297F24EF3A}" presName="vertTwo" presStyleCnt="0"/>
      <dgm:spPr/>
    </dgm:pt>
    <dgm:pt modelId="{C50BDC9E-1FA1-4138-98DD-C72699AB3B3A}" type="pres">
      <dgm:prSet presAssocID="{BA4E74B4-6F43-420C-8502-21297F24EF3A}" presName="txTwo" presStyleLbl="node2" presStyleIdx="3" presStyleCnt="5">
        <dgm:presLayoutVars>
          <dgm:chPref val="3"/>
        </dgm:presLayoutVars>
      </dgm:prSet>
      <dgm:spPr/>
      <dgm:t>
        <a:bodyPr/>
        <a:lstStyle/>
        <a:p>
          <a:endParaRPr lang="en-US"/>
        </a:p>
      </dgm:t>
    </dgm:pt>
    <dgm:pt modelId="{226A8B9D-FFF5-4303-9B7F-AB8D974E7B27}" type="pres">
      <dgm:prSet presAssocID="{BA4E74B4-6F43-420C-8502-21297F24EF3A}" presName="parTransTwo" presStyleCnt="0"/>
      <dgm:spPr/>
    </dgm:pt>
    <dgm:pt modelId="{9BC30E1A-C621-4DCB-B516-EADC61A06ACD}" type="pres">
      <dgm:prSet presAssocID="{BA4E74B4-6F43-420C-8502-21297F24EF3A}" presName="horzTwo" presStyleCnt="0"/>
      <dgm:spPr/>
    </dgm:pt>
    <dgm:pt modelId="{4B63382C-EB67-4064-89E1-4F79AA2A6525}" type="pres">
      <dgm:prSet presAssocID="{EEFF58BE-04B2-4C7C-98EB-A8745E913226}" presName="vertThree" presStyleCnt="0"/>
      <dgm:spPr/>
    </dgm:pt>
    <dgm:pt modelId="{83506843-B5AD-4FA1-8829-CCCC124E0D65}" type="pres">
      <dgm:prSet presAssocID="{EEFF58BE-04B2-4C7C-98EB-A8745E913226}" presName="txThree" presStyleLbl="node3" presStyleIdx="3" presStyleCnt="5">
        <dgm:presLayoutVars>
          <dgm:chPref val="3"/>
        </dgm:presLayoutVars>
      </dgm:prSet>
      <dgm:spPr/>
      <dgm:t>
        <a:bodyPr/>
        <a:lstStyle/>
        <a:p>
          <a:endParaRPr lang="en-US"/>
        </a:p>
      </dgm:t>
    </dgm:pt>
    <dgm:pt modelId="{EE97061A-27D2-4678-9999-5458C12AD2A5}" type="pres">
      <dgm:prSet presAssocID="{EEFF58BE-04B2-4C7C-98EB-A8745E913226}" presName="horzThree" presStyleCnt="0"/>
      <dgm:spPr/>
    </dgm:pt>
    <dgm:pt modelId="{8E3D56EC-31F6-4B0C-9190-0FCE577AA5A0}" type="pres">
      <dgm:prSet presAssocID="{D2AEBBFE-630B-467E-91C8-C266297A2294}" presName="sibSpaceTwo" presStyleCnt="0"/>
      <dgm:spPr/>
    </dgm:pt>
    <dgm:pt modelId="{D9CBA89E-4650-4024-B8F7-59C6A0214E6D}" type="pres">
      <dgm:prSet presAssocID="{1626998C-348A-4C46-BAB0-6EB8515E2611}" presName="vertTwo" presStyleCnt="0"/>
      <dgm:spPr/>
    </dgm:pt>
    <dgm:pt modelId="{F8E57B13-B0D6-4821-AB21-DFD8360D7DD7}" type="pres">
      <dgm:prSet presAssocID="{1626998C-348A-4C46-BAB0-6EB8515E2611}" presName="txTwo" presStyleLbl="node2" presStyleIdx="4" presStyleCnt="5">
        <dgm:presLayoutVars>
          <dgm:chPref val="3"/>
        </dgm:presLayoutVars>
      </dgm:prSet>
      <dgm:spPr/>
      <dgm:t>
        <a:bodyPr/>
        <a:lstStyle/>
        <a:p>
          <a:endParaRPr lang="en-US"/>
        </a:p>
      </dgm:t>
    </dgm:pt>
    <dgm:pt modelId="{D3DF1CC1-AEC4-45F5-B2E3-D0FBE409C3FF}" type="pres">
      <dgm:prSet presAssocID="{1626998C-348A-4C46-BAB0-6EB8515E2611}" presName="parTransTwo" presStyleCnt="0"/>
      <dgm:spPr/>
    </dgm:pt>
    <dgm:pt modelId="{A1761C0C-CEAA-48A4-A671-645BE8D897DB}" type="pres">
      <dgm:prSet presAssocID="{1626998C-348A-4C46-BAB0-6EB8515E2611}" presName="horzTwo" presStyleCnt="0"/>
      <dgm:spPr/>
    </dgm:pt>
    <dgm:pt modelId="{CC1CD255-93BA-4810-BCF0-8680DF1BA7C7}" type="pres">
      <dgm:prSet presAssocID="{4A5D351B-016F-4F22-BC7B-98ACC4A9B84D}" presName="vertThree" presStyleCnt="0"/>
      <dgm:spPr/>
    </dgm:pt>
    <dgm:pt modelId="{585596EA-A813-4EC1-9925-D19091B3D5ED}" type="pres">
      <dgm:prSet presAssocID="{4A5D351B-016F-4F22-BC7B-98ACC4A9B84D}" presName="txThree" presStyleLbl="node3" presStyleIdx="4" presStyleCnt="5">
        <dgm:presLayoutVars>
          <dgm:chPref val="3"/>
        </dgm:presLayoutVars>
      </dgm:prSet>
      <dgm:spPr/>
      <dgm:t>
        <a:bodyPr/>
        <a:lstStyle/>
        <a:p>
          <a:endParaRPr lang="en-US"/>
        </a:p>
      </dgm:t>
    </dgm:pt>
    <dgm:pt modelId="{E91552AF-3853-4519-9D97-283FE676F24B}" type="pres">
      <dgm:prSet presAssocID="{4A5D351B-016F-4F22-BC7B-98ACC4A9B84D}" presName="horzThree" presStyleCnt="0"/>
      <dgm:spPr/>
    </dgm:pt>
  </dgm:ptLst>
  <dgm:cxnLst>
    <dgm:cxn modelId="{79BEA2B5-47FC-4BAE-9288-F55D53DE89ED}" srcId="{1626998C-348A-4C46-BAB0-6EB8515E2611}" destId="{4A5D351B-016F-4F22-BC7B-98ACC4A9B84D}" srcOrd="0" destOrd="0" parTransId="{222D4990-BF3C-448B-83B2-31A3C61BE064}" sibTransId="{4B9C58A6-1F7F-42DE-B858-85ABB2899EC3}"/>
    <dgm:cxn modelId="{FBB8898E-E519-46AC-A119-98F285C27D08}" srcId="{53EF3E73-C83B-447F-9F3C-642F8E13E83F}" destId="{9A3CBB31-D97F-445D-8D06-CECAEE2F4BF3}" srcOrd="0" destOrd="0" parTransId="{03F3065F-814A-4AC9-9BCE-576F36D86EEF}" sibTransId="{ADDEC0ED-ECD0-4504-A232-F35E3BC5DB96}"/>
    <dgm:cxn modelId="{B2C74627-7959-4180-ADBE-32BAEC2E81E5}" type="presOf" srcId="{C98B8545-1493-4276-8AC1-0EE2470967C2}" destId="{ADEF5481-286F-4AE2-AD6A-3D13C4C4DB39}" srcOrd="0" destOrd="0" presId="urn:microsoft.com/office/officeart/2005/8/layout/hierarchy4"/>
    <dgm:cxn modelId="{C9F016DD-1C47-4DBA-ACBB-91C3A91C4B83}" type="presOf" srcId="{9CD8B028-75B2-4D06-AF79-3527AB14E134}" destId="{D48E48D8-71BD-4A5F-945E-3D4D82C19977}" srcOrd="0" destOrd="0" presId="urn:microsoft.com/office/officeart/2005/8/layout/hierarchy4"/>
    <dgm:cxn modelId="{89340C4C-EF6E-4330-B906-1742BED29B22}" type="presOf" srcId="{EEFF58BE-04B2-4C7C-98EB-A8745E913226}" destId="{83506843-B5AD-4FA1-8829-CCCC124E0D65}" srcOrd="0" destOrd="0" presId="urn:microsoft.com/office/officeart/2005/8/layout/hierarchy4"/>
    <dgm:cxn modelId="{BE3C6AAD-1292-4F60-90DB-B53673753E15}" type="presOf" srcId="{1626998C-348A-4C46-BAB0-6EB8515E2611}" destId="{F8E57B13-B0D6-4821-AB21-DFD8360D7DD7}" srcOrd="0" destOrd="0" presId="urn:microsoft.com/office/officeart/2005/8/layout/hierarchy4"/>
    <dgm:cxn modelId="{3D548609-EB25-415C-A9ED-10B55FF83BA4}" srcId="{9A3CBB31-D97F-445D-8D06-CECAEE2F4BF3}" destId="{1626998C-348A-4C46-BAB0-6EB8515E2611}" srcOrd="4" destOrd="0" parTransId="{8B4F3AAC-ADFC-4F08-9E6A-B033F1EE88C7}" sibTransId="{4FD5678D-3118-4A8D-B9F7-28F66305E341}"/>
    <dgm:cxn modelId="{55DF8CDA-5E8B-410D-A009-27172E275E10}" srcId="{9A3CBB31-D97F-445D-8D06-CECAEE2F4BF3}" destId="{9CD8B028-75B2-4D06-AF79-3527AB14E134}" srcOrd="0" destOrd="0" parTransId="{072D09D5-8275-4060-B70F-65D8B56A44CB}" sibTransId="{8B30548D-1C7A-4EE1-A112-80F8DC4DD3FA}"/>
    <dgm:cxn modelId="{DE6761D9-E6A9-4E88-AF28-ACC7CBFA5F7F}" type="presOf" srcId="{4A5D351B-016F-4F22-BC7B-98ACC4A9B84D}" destId="{585596EA-A813-4EC1-9925-D19091B3D5ED}" srcOrd="0" destOrd="0" presId="urn:microsoft.com/office/officeart/2005/8/layout/hierarchy4"/>
    <dgm:cxn modelId="{3C7C3583-9367-4B89-A00B-4FDD48E96739}" srcId="{9CD8B028-75B2-4D06-AF79-3527AB14E134}" destId="{40983D6C-2B93-47D6-87E0-3ACDACA23181}" srcOrd="0" destOrd="0" parTransId="{44DC081F-601C-4C3F-A016-74DDFDB42715}" sibTransId="{E588AF8A-7D41-4E7A-B8F5-6D4FE8460E63}"/>
    <dgm:cxn modelId="{5871B4BC-ECE9-4ADF-B3C7-761679B9BAE9}" srcId="{9A3CBB31-D97F-445D-8D06-CECAEE2F4BF3}" destId="{5850EE8D-00A9-467A-BB6B-86C4279A0066}" srcOrd="1" destOrd="0" parTransId="{6E3C1865-E6BF-4486-8BB2-1F433EF9DB2D}" sibTransId="{F34B58C3-0941-4F54-8204-E4A0D589985C}"/>
    <dgm:cxn modelId="{D9FC715E-7758-44BE-ABC2-84075A1BE242}" type="presOf" srcId="{9A3CBB31-D97F-445D-8D06-CECAEE2F4BF3}" destId="{8ABED81B-5791-4AA0-9D3F-9C825E5F9201}" srcOrd="0" destOrd="0" presId="urn:microsoft.com/office/officeart/2005/8/layout/hierarchy4"/>
    <dgm:cxn modelId="{A5051633-62B2-4C9E-B964-4A3CAAE73DA8}" srcId="{C98B8545-1493-4276-8AC1-0EE2470967C2}" destId="{1D0F8A1B-9AE0-4366-ABED-9B3456152542}" srcOrd="0" destOrd="0" parTransId="{FFD0C55E-2C03-420E-8A0D-93E15A26410D}" sibTransId="{28F356CB-12DD-43F4-BA5F-BA69DD44F20B}"/>
    <dgm:cxn modelId="{464E26BD-112B-4561-A6C6-A0D4582968E7}" srcId="{BA4E74B4-6F43-420C-8502-21297F24EF3A}" destId="{EEFF58BE-04B2-4C7C-98EB-A8745E913226}" srcOrd="0" destOrd="0" parTransId="{EEB949EA-4C58-4BFA-8B46-A0263241E7FF}" sibTransId="{E8BD81F3-6F10-44D3-8980-95F8E669E864}"/>
    <dgm:cxn modelId="{7FDA885E-1FFD-4D79-A922-C6C6E2D37865}" type="presOf" srcId="{B0FED18C-2820-4165-8678-0628F7171A6D}" destId="{57E89CD4-0B92-4112-845A-CE9F49F83BA6}" srcOrd="0" destOrd="0" presId="urn:microsoft.com/office/officeart/2005/8/layout/hierarchy4"/>
    <dgm:cxn modelId="{7A9EA617-B24D-4178-8080-0DC41ED9CFB0}" type="presOf" srcId="{5850EE8D-00A9-467A-BB6B-86C4279A0066}" destId="{BBD92CD3-210D-49BB-B64E-B5596F1C3F73}" srcOrd="0" destOrd="0" presId="urn:microsoft.com/office/officeart/2005/8/layout/hierarchy4"/>
    <dgm:cxn modelId="{B4030937-2ED7-4F10-AD88-E12B45D5A2BB}" srcId="{9A3CBB31-D97F-445D-8D06-CECAEE2F4BF3}" destId="{C98B8545-1493-4276-8AC1-0EE2470967C2}" srcOrd="2" destOrd="0" parTransId="{23813242-1DCA-4574-9F58-9B31A84E56AC}" sibTransId="{50A75644-AC81-4C31-B0EA-145F258286B5}"/>
    <dgm:cxn modelId="{18C8A608-747C-4336-92CA-2F2941571A0B}" type="presOf" srcId="{40983D6C-2B93-47D6-87E0-3ACDACA23181}" destId="{3C0A2D4B-8237-4D41-9019-257DCAE898A9}" srcOrd="0" destOrd="0" presId="urn:microsoft.com/office/officeart/2005/8/layout/hierarchy4"/>
    <dgm:cxn modelId="{FF8440BB-98B7-4D6C-961B-D35951392BFB}" srcId="{9A3CBB31-D97F-445D-8D06-CECAEE2F4BF3}" destId="{BA4E74B4-6F43-420C-8502-21297F24EF3A}" srcOrd="3" destOrd="0" parTransId="{2E116887-605C-4FC0-B3E9-BE9081D7129D}" sibTransId="{D2AEBBFE-630B-467E-91C8-C266297A2294}"/>
    <dgm:cxn modelId="{1F292065-2482-4047-8765-FB70DDF54B69}" type="presOf" srcId="{BA4E74B4-6F43-420C-8502-21297F24EF3A}" destId="{C50BDC9E-1FA1-4138-98DD-C72699AB3B3A}" srcOrd="0" destOrd="0" presId="urn:microsoft.com/office/officeart/2005/8/layout/hierarchy4"/>
    <dgm:cxn modelId="{66F3756F-B882-4079-92E6-0FBD7CDBB060}" srcId="{5850EE8D-00A9-467A-BB6B-86C4279A0066}" destId="{B0FED18C-2820-4165-8678-0628F7171A6D}" srcOrd="0" destOrd="0" parTransId="{EB25A60E-47DC-4760-8D7F-9E427A058F84}" sibTransId="{214AE171-8766-47B0-960C-12F0B595E28E}"/>
    <dgm:cxn modelId="{47B4AF4A-629B-4BFB-9135-31417FBF9652}" type="presOf" srcId="{1D0F8A1B-9AE0-4366-ABED-9B3456152542}" destId="{D962C53F-FEEC-4AC1-96A4-B5D5F5CB548F}" srcOrd="0" destOrd="0" presId="urn:microsoft.com/office/officeart/2005/8/layout/hierarchy4"/>
    <dgm:cxn modelId="{93CDCAD4-D36A-4067-9F51-4A298E5B0C64}" type="presOf" srcId="{53EF3E73-C83B-447F-9F3C-642F8E13E83F}" destId="{A4BF5CED-4604-43FE-B03A-A8148435CEEB}" srcOrd="0" destOrd="0" presId="urn:microsoft.com/office/officeart/2005/8/layout/hierarchy4"/>
    <dgm:cxn modelId="{C9B5F144-3E9C-4754-A28F-61DFCD07CBFF}" type="presParOf" srcId="{A4BF5CED-4604-43FE-B03A-A8148435CEEB}" destId="{93B3DEC1-8499-41ED-B842-654ADBBB80D9}" srcOrd="0" destOrd="0" presId="urn:microsoft.com/office/officeart/2005/8/layout/hierarchy4"/>
    <dgm:cxn modelId="{25CEA94E-C561-4407-B0D1-1DEC68762174}" type="presParOf" srcId="{93B3DEC1-8499-41ED-B842-654ADBBB80D9}" destId="{8ABED81B-5791-4AA0-9D3F-9C825E5F9201}" srcOrd="0" destOrd="0" presId="urn:microsoft.com/office/officeart/2005/8/layout/hierarchy4"/>
    <dgm:cxn modelId="{B338F1CA-4198-49FF-9267-07B048590A98}" type="presParOf" srcId="{93B3DEC1-8499-41ED-B842-654ADBBB80D9}" destId="{4A6252C8-4F1C-4E62-BA9A-017CD53AD2DC}" srcOrd="1" destOrd="0" presId="urn:microsoft.com/office/officeart/2005/8/layout/hierarchy4"/>
    <dgm:cxn modelId="{A1B68EAE-E7AE-49C2-89E7-800296EDCC49}" type="presParOf" srcId="{93B3DEC1-8499-41ED-B842-654ADBBB80D9}" destId="{7782C14F-8CAB-43DF-8C78-977C109A8CC7}" srcOrd="2" destOrd="0" presId="urn:microsoft.com/office/officeart/2005/8/layout/hierarchy4"/>
    <dgm:cxn modelId="{6A806B07-F44B-4F76-9658-484754402725}" type="presParOf" srcId="{7782C14F-8CAB-43DF-8C78-977C109A8CC7}" destId="{515601B6-9B77-450B-A599-8E3170C47A14}" srcOrd="0" destOrd="0" presId="urn:microsoft.com/office/officeart/2005/8/layout/hierarchy4"/>
    <dgm:cxn modelId="{6BADB4AD-1DD7-42BE-91A5-0D2B3279AB65}" type="presParOf" srcId="{515601B6-9B77-450B-A599-8E3170C47A14}" destId="{D48E48D8-71BD-4A5F-945E-3D4D82C19977}" srcOrd="0" destOrd="0" presId="urn:microsoft.com/office/officeart/2005/8/layout/hierarchy4"/>
    <dgm:cxn modelId="{AC7360B7-2551-4656-9F99-37A3E2C8B863}" type="presParOf" srcId="{515601B6-9B77-450B-A599-8E3170C47A14}" destId="{CEFACFE7-9B1D-4FE5-9096-C93E512538BC}" srcOrd="1" destOrd="0" presId="urn:microsoft.com/office/officeart/2005/8/layout/hierarchy4"/>
    <dgm:cxn modelId="{866095F9-89AA-4026-A05B-49093805CE21}" type="presParOf" srcId="{515601B6-9B77-450B-A599-8E3170C47A14}" destId="{DB4BA025-2F70-4B95-A708-48DE59BE74B2}" srcOrd="2" destOrd="0" presId="urn:microsoft.com/office/officeart/2005/8/layout/hierarchy4"/>
    <dgm:cxn modelId="{062115D7-4B77-48EE-B647-E91AE0C0BBD1}" type="presParOf" srcId="{DB4BA025-2F70-4B95-A708-48DE59BE74B2}" destId="{6BBC1259-BD69-463A-B6D7-565749375C68}" srcOrd="0" destOrd="0" presId="urn:microsoft.com/office/officeart/2005/8/layout/hierarchy4"/>
    <dgm:cxn modelId="{1648EB62-B916-4AFD-9598-482184EF34F2}" type="presParOf" srcId="{6BBC1259-BD69-463A-B6D7-565749375C68}" destId="{3C0A2D4B-8237-4D41-9019-257DCAE898A9}" srcOrd="0" destOrd="0" presId="urn:microsoft.com/office/officeart/2005/8/layout/hierarchy4"/>
    <dgm:cxn modelId="{71C8CD63-12C8-411B-96E3-76E01536C4E3}" type="presParOf" srcId="{6BBC1259-BD69-463A-B6D7-565749375C68}" destId="{16F42381-9320-4D93-866D-865EA37B46C3}" srcOrd="1" destOrd="0" presId="urn:microsoft.com/office/officeart/2005/8/layout/hierarchy4"/>
    <dgm:cxn modelId="{0D4D7C02-2084-41CA-86DC-D37F2F39E47F}" type="presParOf" srcId="{7782C14F-8CAB-43DF-8C78-977C109A8CC7}" destId="{AD82B97C-620A-4E1F-B9AC-BF8360681B86}" srcOrd="1" destOrd="0" presId="urn:microsoft.com/office/officeart/2005/8/layout/hierarchy4"/>
    <dgm:cxn modelId="{C11F69D2-A988-4D28-B6A3-9AD7A5F0DB78}" type="presParOf" srcId="{7782C14F-8CAB-43DF-8C78-977C109A8CC7}" destId="{E692E897-8428-4755-B635-5CC84A9164A5}" srcOrd="2" destOrd="0" presId="urn:microsoft.com/office/officeart/2005/8/layout/hierarchy4"/>
    <dgm:cxn modelId="{AC9D4C98-44F5-496B-9266-AA583EA83F16}" type="presParOf" srcId="{E692E897-8428-4755-B635-5CC84A9164A5}" destId="{BBD92CD3-210D-49BB-B64E-B5596F1C3F73}" srcOrd="0" destOrd="0" presId="urn:microsoft.com/office/officeart/2005/8/layout/hierarchy4"/>
    <dgm:cxn modelId="{3F7DDC45-4B37-4AB9-A501-FCC95D515235}" type="presParOf" srcId="{E692E897-8428-4755-B635-5CC84A9164A5}" destId="{B507CD0F-710F-475A-A6DF-6B0EEAC1CA0D}" srcOrd="1" destOrd="0" presId="urn:microsoft.com/office/officeart/2005/8/layout/hierarchy4"/>
    <dgm:cxn modelId="{1C1123D5-D81E-4440-BD86-AFD950C22C48}" type="presParOf" srcId="{E692E897-8428-4755-B635-5CC84A9164A5}" destId="{269669A3-2853-4A86-82F5-C50B963CAD4F}" srcOrd="2" destOrd="0" presId="urn:microsoft.com/office/officeart/2005/8/layout/hierarchy4"/>
    <dgm:cxn modelId="{09FD2E71-5D42-4E0F-813F-D135554225AD}" type="presParOf" srcId="{269669A3-2853-4A86-82F5-C50B963CAD4F}" destId="{FB2602B7-A10A-4583-BB58-680E67710606}" srcOrd="0" destOrd="0" presId="urn:microsoft.com/office/officeart/2005/8/layout/hierarchy4"/>
    <dgm:cxn modelId="{ACF1B27D-8253-4633-9939-9CF1A4ED4826}" type="presParOf" srcId="{FB2602B7-A10A-4583-BB58-680E67710606}" destId="{57E89CD4-0B92-4112-845A-CE9F49F83BA6}" srcOrd="0" destOrd="0" presId="urn:microsoft.com/office/officeart/2005/8/layout/hierarchy4"/>
    <dgm:cxn modelId="{B136F24F-9E59-4E4E-8376-824DEC7089F9}" type="presParOf" srcId="{FB2602B7-A10A-4583-BB58-680E67710606}" destId="{7FA5951F-C88C-4A86-AE02-E424C0BEAED1}" srcOrd="1" destOrd="0" presId="urn:microsoft.com/office/officeart/2005/8/layout/hierarchy4"/>
    <dgm:cxn modelId="{918C1AD1-D691-4620-83C8-B65BB7712948}" type="presParOf" srcId="{7782C14F-8CAB-43DF-8C78-977C109A8CC7}" destId="{A025BE31-FD39-40A1-9AC2-9578B6402071}" srcOrd="3" destOrd="0" presId="urn:microsoft.com/office/officeart/2005/8/layout/hierarchy4"/>
    <dgm:cxn modelId="{4FD8E33A-EBDA-4C8C-8268-F636875A3363}" type="presParOf" srcId="{7782C14F-8CAB-43DF-8C78-977C109A8CC7}" destId="{F6E85D77-BDF5-41AC-8BBC-490B21CA5888}" srcOrd="4" destOrd="0" presId="urn:microsoft.com/office/officeart/2005/8/layout/hierarchy4"/>
    <dgm:cxn modelId="{43C73381-67D4-4A95-AECA-1FE3B190B7D2}" type="presParOf" srcId="{F6E85D77-BDF5-41AC-8BBC-490B21CA5888}" destId="{ADEF5481-286F-4AE2-AD6A-3D13C4C4DB39}" srcOrd="0" destOrd="0" presId="urn:microsoft.com/office/officeart/2005/8/layout/hierarchy4"/>
    <dgm:cxn modelId="{4199BF7A-BA97-4A5B-8182-BA3F8148FC29}" type="presParOf" srcId="{F6E85D77-BDF5-41AC-8BBC-490B21CA5888}" destId="{19326BD2-BD8A-4C19-ACC8-24681FAB1B19}" srcOrd="1" destOrd="0" presId="urn:microsoft.com/office/officeart/2005/8/layout/hierarchy4"/>
    <dgm:cxn modelId="{B8D7796E-7761-4C52-83A4-307AB7DEDD8F}" type="presParOf" srcId="{F6E85D77-BDF5-41AC-8BBC-490B21CA5888}" destId="{2B6A1023-25EE-482D-BB8C-DE1E613675AC}" srcOrd="2" destOrd="0" presId="urn:microsoft.com/office/officeart/2005/8/layout/hierarchy4"/>
    <dgm:cxn modelId="{DD517B8F-8959-4EF1-B84F-DBDB2E70B50D}" type="presParOf" srcId="{2B6A1023-25EE-482D-BB8C-DE1E613675AC}" destId="{CD9AC86E-EB3F-4C56-968F-5C92F9DDD2AE}" srcOrd="0" destOrd="0" presId="urn:microsoft.com/office/officeart/2005/8/layout/hierarchy4"/>
    <dgm:cxn modelId="{E8936AF9-DD5E-4C75-A1BC-6112298BA4F6}" type="presParOf" srcId="{CD9AC86E-EB3F-4C56-968F-5C92F9DDD2AE}" destId="{D962C53F-FEEC-4AC1-96A4-B5D5F5CB548F}" srcOrd="0" destOrd="0" presId="urn:microsoft.com/office/officeart/2005/8/layout/hierarchy4"/>
    <dgm:cxn modelId="{66A14A03-5305-4F34-955C-135E0DD9D118}" type="presParOf" srcId="{CD9AC86E-EB3F-4C56-968F-5C92F9DDD2AE}" destId="{E34F4C71-05F7-40A9-B9EF-A06ED0ED3438}" srcOrd="1" destOrd="0" presId="urn:microsoft.com/office/officeart/2005/8/layout/hierarchy4"/>
    <dgm:cxn modelId="{FB4FBD49-0309-4E5D-BD98-0FD5FA2F06A5}" type="presParOf" srcId="{7782C14F-8CAB-43DF-8C78-977C109A8CC7}" destId="{73C62C63-749D-42DB-A4FD-E382AD06967A}" srcOrd="5" destOrd="0" presId="urn:microsoft.com/office/officeart/2005/8/layout/hierarchy4"/>
    <dgm:cxn modelId="{336C1FCE-2B5D-4042-AEAB-C90F33B5097E}" type="presParOf" srcId="{7782C14F-8CAB-43DF-8C78-977C109A8CC7}" destId="{F4DB9167-BA04-4DD8-8047-F89CC04ED942}" srcOrd="6" destOrd="0" presId="urn:microsoft.com/office/officeart/2005/8/layout/hierarchy4"/>
    <dgm:cxn modelId="{CC4F672B-B5C0-4D45-A64C-38AA66772EDD}" type="presParOf" srcId="{F4DB9167-BA04-4DD8-8047-F89CC04ED942}" destId="{C50BDC9E-1FA1-4138-98DD-C72699AB3B3A}" srcOrd="0" destOrd="0" presId="urn:microsoft.com/office/officeart/2005/8/layout/hierarchy4"/>
    <dgm:cxn modelId="{1A3154F5-7E3F-43FA-8994-E075B345F6FC}" type="presParOf" srcId="{F4DB9167-BA04-4DD8-8047-F89CC04ED942}" destId="{226A8B9D-FFF5-4303-9B7F-AB8D974E7B27}" srcOrd="1" destOrd="0" presId="urn:microsoft.com/office/officeart/2005/8/layout/hierarchy4"/>
    <dgm:cxn modelId="{FF18A9DC-3EC4-4839-84F5-F6D587E9FB05}" type="presParOf" srcId="{F4DB9167-BA04-4DD8-8047-F89CC04ED942}" destId="{9BC30E1A-C621-4DCB-B516-EADC61A06ACD}" srcOrd="2" destOrd="0" presId="urn:microsoft.com/office/officeart/2005/8/layout/hierarchy4"/>
    <dgm:cxn modelId="{7BF95968-4282-4D94-8C6B-B7E1C42CF881}" type="presParOf" srcId="{9BC30E1A-C621-4DCB-B516-EADC61A06ACD}" destId="{4B63382C-EB67-4064-89E1-4F79AA2A6525}" srcOrd="0" destOrd="0" presId="urn:microsoft.com/office/officeart/2005/8/layout/hierarchy4"/>
    <dgm:cxn modelId="{1288F218-9E9F-4B24-A2C8-1B8E7B7AE78F}" type="presParOf" srcId="{4B63382C-EB67-4064-89E1-4F79AA2A6525}" destId="{83506843-B5AD-4FA1-8829-CCCC124E0D65}" srcOrd="0" destOrd="0" presId="urn:microsoft.com/office/officeart/2005/8/layout/hierarchy4"/>
    <dgm:cxn modelId="{ED1F12C2-928D-43FB-B79B-3B7356E2FC71}" type="presParOf" srcId="{4B63382C-EB67-4064-89E1-4F79AA2A6525}" destId="{EE97061A-27D2-4678-9999-5458C12AD2A5}" srcOrd="1" destOrd="0" presId="urn:microsoft.com/office/officeart/2005/8/layout/hierarchy4"/>
    <dgm:cxn modelId="{A012873A-4DFC-46F4-88F9-D7B79FAB8567}" type="presParOf" srcId="{7782C14F-8CAB-43DF-8C78-977C109A8CC7}" destId="{8E3D56EC-31F6-4B0C-9190-0FCE577AA5A0}" srcOrd="7" destOrd="0" presId="urn:microsoft.com/office/officeart/2005/8/layout/hierarchy4"/>
    <dgm:cxn modelId="{9FACD5B8-4E09-4E99-B376-937E11A47E00}" type="presParOf" srcId="{7782C14F-8CAB-43DF-8C78-977C109A8CC7}" destId="{D9CBA89E-4650-4024-B8F7-59C6A0214E6D}" srcOrd="8" destOrd="0" presId="urn:microsoft.com/office/officeart/2005/8/layout/hierarchy4"/>
    <dgm:cxn modelId="{4028D7F2-73B2-42D8-ABB7-488633F2A817}" type="presParOf" srcId="{D9CBA89E-4650-4024-B8F7-59C6A0214E6D}" destId="{F8E57B13-B0D6-4821-AB21-DFD8360D7DD7}" srcOrd="0" destOrd="0" presId="urn:microsoft.com/office/officeart/2005/8/layout/hierarchy4"/>
    <dgm:cxn modelId="{DED3DD11-3E07-473B-B07D-85AB62CEC6CC}" type="presParOf" srcId="{D9CBA89E-4650-4024-B8F7-59C6A0214E6D}" destId="{D3DF1CC1-AEC4-45F5-B2E3-D0FBE409C3FF}" srcOrd="1" destOrd="0" presId="urn:microsoft.com/office/officeart/2005/8/layout/hierarchy4"/>
    <dgm:cxn modelId="{31EB357D-C794-48CE-AB14-078940689275}" type="presParOf" srcId="{D9CBA89E-4650-4024-B8F7-59C6A0214E6D}" destId="{A1761C0C-CEAA-48A4-A671-645BE8D897DB}" srcOrd="2" destOrd="0" presId="urn:microsoft.com/office/officeart/2005/8/layout/hierarchy4"/>
    <dgm:cxn modelId="{972CE6C7-9DD3-4523-8C94-FC3FC2C21105}" type="presParOf" srcId="{A1761C0C-CEAA-48A4-A671-645BE8D897DB}" destId="{CC1CD255-93BA-4810-BCF0-8680DF1BA7C7}" srcOrd="0" destOrd="0" presId="urn:microsoft.com/office/officeart/2005/8/layout/hierarchy4"/>
    <dgm:cxn modelId="{21D26EDB-CF70-480A-B032-E251F1549320}" type="presParOf" srcId="{CC1CD255-93BA-4810-BCF0-8680DF1BA7C7}" destId="{585596EA-A813-4EC1-9925-D19091B3D5ED}" srcOrd="0" destOrd="0" presId="urn:microsoft.com/office/officeart/2005/8/layout/hierarchy4"/>
    <dgm:cxn modelId="{E14CBE73-9EF9-4D26-8954-D8D643107DBC}" type="presParOf" srcId="{CC1CD255-93BA-4810-BCF0-8680DF1BA7C7}" destId="{E91552AF-3853-4519-9D97-283FE676F24B}"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3EF3E73-C83B-447F-9F3C-642F8E13E83F}" type="doc">
      <dgm:prSet loTypeId="urn:microsoft.com/office/officeart/2005/8/layout/hierarchy4" loCatId="list" qsTypeId="urn:microsoft.com/office/officeart/2005/8/quickstyle/simple1" qsCatId="simple" csTypeId="urn:microsoft.com/office/officeart/2005/8/colors/accent1_2" csCatId="accent1" phldr="1"/>
      <dgm:spPr/>
      <dgm:t>
        <a:bodyPr/>
        <a:lstStyle/>
        <a:p>
          <a:endParaRPr lang="en-US"/>
        </a:p>
      </dgm:t>
    </dgm:pt>
    <dgm:pt modelId="{9A3CBB31-D97F-445D-8D06-CECAEE2F4BF3}">
      <dgm:prSet/>
      <dgm:spPr/>
      <dgm:t>
        <a:bodyPr/>
        <a:lstStyle/>
        <a:p>
          <a:pPr rtl="0"/>
          <a:r>
            <a:rPr lang="en-US" dirty="0" smtClean="0">
              <a:hlinkClick xmlns:r="http://schemas.openxmlformats.org/officeDocument/2006/relationships" r:id="rId1"/>
            </a:rPr>
            <a:t>s3://robhughesdotnet/example/myconfig</a:t>
          </a:r>
          <a:endParaRPr lang="en-US" dirty="0"/>
        </a:p>
      </dgm:t>
    </dgm:pt>
    <dgm:pt modelId="{03F3065F-814A-4AC9-9BCE-576F36D86EEF}" type="parTrans" cxnId="{FBB8898E-E519-46AC-A119-98F285C27D08}">
      <dgm:prSet/>
      <dgm:spPr/>
      <dgm:t>
        <a:bodyPr/>
        <a:lstStyle/>
        <a:p>
          <a:endParaRPr lang="en-US"/>
        </a:p>
      </dgm:t>
    </dgm:pt>
    <dgm:pt modelId="{ADDEC0ED-ECD0-4504-A232-F35E3BC5DB96}" type="sibTrans" cxnId="{FBB8898E-E519-46AC-A119-98F285C27D08}">
      <dgm:prSet/>
      <dgm:spPr/>
      <dgm:t>
        <a:bodyPr/>
        <a:lstStyle/>
        <a:p>
          <a:endParaRPr lang="en-US"/>
        </a:p>
      </dgm:t>
    </dgm:pt>
    <dgm:pt modelId="{9CD8B028-75B2-4D06-AF79-3527AB14E134}">
      <dgm:prSet/>
      <dgm:spPr/>
      <dgm:t>
        <a:bodyPr/>
        <a:lstStyle/>
        <a:p>
          <a:pPr rtl="0"/>
          <a:r>
            <a:rPr lang="en-US" dirty="0" smtClean="0"/>
            <a:t>Scheme</a:t>
          </a:r>
          <a:endParaRPr lang="en-US" dirty="0"/>
        </a:p>
      </dgm:t>
    </dgm:pt>
    <dgm:pt modelId="{072D09D5-8275-4060-B70F-65D8B56A44CB}" type="parTrans" cxnId="{55DF8CDA-5E8B-410D-A009-27172E275E10}">
      <dgm:prSet/>
      <dgm:spPr/>
      <dgm:t>
        <a:bodyPr/>
        <a:lstStyle/>
        <a:p>
          <a:endParaRPr lang="en-US"/>
        </a:p>
      </dgm:t>
    </dgm:pt>
    <dgm:pt modelId="{8B30548D-1C7A-4EE1-A112-80F8DC4DD3FA}" type="sibTrans" cxnId="{55DF8CDA-5E8B-410D-A009-27172E275E10}">
      <dgm:prSet/>
      <dgm:spPr/>
      <dgm:t>
        <a:bodyPr/>
        <a:lstStyle/>
        <a:p>
          <a:endParaRPr lang="en-US"/>
        </a:p>
      </dgm:t>
    </dgm:pt>
    <dgm:pt modelId="{5850EE8D-00A9-467A-BB6B-86C4279A0066}">
      <dgm:prSet/>
      <dgm:spPr/>
      <dgm:t>
        <a:bodyPr/>
        <a:lstStyle/>
        <a:p>
          <a:pPr rtl="0"/>
          <a:r>
            <a:rPr lang="en-US" dirty="0" smtClean="0"/>
            <a:t>S3 Namespace</a:t>
          </a:r>
          <a:endParaRPr lang="en-US" dirty="0"/>
        </a:p>
      </dgm:t>
    </dgm:pt>
    <dgm:pt modelId="{6E3C1865-E6BF-4486-8BB2-1F433EF9DB2D}" type="parTrans" cxnId="{5871B4BC-ECE9-4ADF-B3C7-761679B9BAE9}">
      <dgm:prSet/>
      <dgm:spPr/>
      <dgm:t>
        <a:bodyPr/>
        <a:lstStyle/>
        <a:p>
          <a:endParaRPr lang="en-US"/>
        </a:p>
      </dgm:t>
    </dgm:pt>
    <dgm:pt modelId="{F34B58C3-0941-4F54-8204-E4A0D589985C}" type="sibTrans" cxnId="{5871B4BC-ECE9-4ADF-B3C7-761679B9BAE9}">
      <dgm:prSet/>
      <dgm:spPr/>
      <dgm:t>
        <a:bodyPr/>
        <a:lstStyle/>
        <a:p>
          <a:endParaRPr lang="en-US"/>
        </a:p>
      </dgm:t>
    </dgm:pt>
    <dgm:pt modelId="{C98B8545-1493-4276-8AC1-0EE2470967C2}">
      <dgm:prSet/>
      <dgm:spPr/>
      <dgm:t>
        <a:bodyPr/>
        <a:lstStyle/>
        <a:p>
          <a:pPr rtl="0"/>
          <a:r>
            <a:rPr lang="en-US" dirty="0" smtClean="0"/>
            <a:t>Bucket</a:t>
          </a:r>
          <a:endParaRPr lang="en-US" dirty="0"/>
        </a:p>
      </dgm:t>
    </dgm:pt>
    <dgm:pt modelId="{23813242-1DCA-4574-9F58-9B31A84E56AC}" type="parTrans" cxnId="{B4030937-2ED7-4F10-AD88-E12B45D5A2BB}">
      <dgm:prSet/>
      <dgm:spPr/>
      <dgm:t>
        <a:bodyPr/>
        <a:lstStyle/>
        <a:p>
          <a:endParaRPr lang="en-US"/>
        </a:p>
      </dgm:t>
    </dgm:pt>
    <dgm:pt modelId="{50A75644-AC81-4C31-B0EA-145F258286B5}" type="sibTrans" cxnId="{B4030937-2ED7-4F10-AD88-E12B45D5A2BB}">
      <dgm:prSet/>
      <dgm:spPr/>
      <dgm:t>
        <a:bodyPr/>
        <a:lstStyle/>
        <a:p>
          <a:endParaRPr lang="en-US"/>
        </a:p>
      </dgm:t>
    </dgm:pt>
    <dgm:pt modelId="{BA4E74B4-6F43-420C-8502-21297F24EF3A}">
      <dgm:prSet/>
      <dgm:spPr/>
      <dgm:t>
        <a:bodyPr/>
        <a:lstStyle/>
        <a:p>
          <a:pPr rtl="0"/>
          <a:r>
            <a:rPr lang="en-US" dirty="0" smtClean="0"/>
            <a:t>Prefix (intermediate objects)</a:t>
          </a:r>
          <a:endParaRPr lang="en-US" dirty="0"/>
        </a:p>
      </dgm:t>
    </dgm:pt>
    <dgm:pt modelId="{2E116887-605C-4FC0-B3E9-BE9081D7129D}" type="parTrans" cxnId="{FF8440BB-98B7-4D6C-961B-D35951392BFB}">
      <dgm:prSet/>
      <dgm:spPr/>
      <dgm:t>
        <a:bodyPr/>
        <a:lstStyle/>
        <a:p>
          <a:endParaRPr lang="en-US"/>
        </a:p>
      </dgm:t>
    </dgm:pt>
    <dgm:pt modelId="{D2AEBBFE-630B-467E-91C8-C266297A2294}" type="sibTrans" cxnId="{FF8440BB-98B7-4D6C-961B-D35951392BFB}">
      <dgm:prSet/>
      <dgm:spPr/>
      <dgm:t>
        <a:bodyPr/>
        <a:lstStyle/>
        <a:p>
          <a:endParaRPr lang="en-US"/>
        </a:p>
      </dgm:t>
    </dgm:pt>
    <dgm:pt modelId="{1626998C-348A-4C46-BAB0-6EB8515E2611}">
      <dgm:prSet/>
      <dgm:spPr/>
      <dgm:t>
        <a:bodyPr/>
        <a:lstStyle/>
        <a:p>
          <a:pPr rtl="0"/>
          <a:r>
            <a:rPr lang="en-US" dirty="0" smtClean="0"/>
            <a:t>Object</a:t>
          </a:r>
          <a:endParaRPr lang="en-US" dirty="0"/>
        </a:p>
      </dgm:t>
    </dgm:pt>
    <dgm:pt modelId="{8B4F3AAC-ADFC-4F08-9E6A-B033F1EE88C7}" type="parTrans" cxnId="{3D548609-EB25-415C-A9ED-10B55FF83BA4}">
      <dgm:prSet/>
      <dgm:spPr/>
      <dgm:t>
        <a:bodyPr/>
        <a:lstStyle/>
        <a:p>
          <a:endParaRPr lang="en-US"/>
        </a:p>
      </dgm:t>
    </dgm:pt>
    <dgm:pt modelId="{4FD5678D-3118-4A8D-B9F7-28F66305E341}" type="sibTrans" cxnId="{3D548609-EB25-415C-A9ED-10B55FF83BA4}">
      <dgm:prSet/>
      <dgm:spPr/>
      <dgm:t>
        <a:bodyPr/>
        <a:lstStyle/>
        <a:p>
          <a:endParaRPr lang="en-US"/>
        </a:p>
      </dgm:t>
    </dgm:pt>
    <dgm:pt modelId="{40983D6C-2B93-47D6-87E0-3ACDACA23181}">
      <dgm:prSet/>
      <dgm:spPr/>
      <dgm:t>
        <a:bodyPr/>
        <a:lstStyle/>
        <a:p>
          <a:pPr rtl="0"/>
          <a:r>
            <a:rPr lang="en-US" dirty="0" smtClean="0"/>
            <a:t>s3://</a:t>
          </a:r>
          <a:endParaRPr lang="en-US" dirty="0"/>
        </a:p>
      </dgm:t>
    </dgm:pt>
    <dgm:pt modelId="{44DC081F-601C-4C3F-A016-74DDFDB42715}" type="parTrans" cxnId="{3C7C3583-9367-4B89-A00B-4FDD48E96739}">
      <dgm:prSet/>
      <dgm:spPr/>
      <dgm:t>
        <a:bodyPr/>
        <a:lstStyle/>
        <a:p>
          <a:endParaRPr lang="en-US"/>
        </a:p>
      </dgm:t>
    </dgm:pt>
    <dgm:pt modelId="{E588AF8A-7D41-4E7A-B8F5-6D4FE8460E63}" type="sibTrans" cxnId="{3C7C3583-9367-4B89-A00B-4FDD48E96739}">
      <dgm:prSet/>
      <dgm:spPr/>
      <dgm:t>
        <a:bodyPr/>
        <a:lstStyle/>
        <a:p>
          <a:endParaRPr lang="en-US"/>
        </a:p>
      </dgm:t>
    </dgm:pt>
    <dgm:pt modelId="{B0FED18C-2820-4165-8678-0628F7171A6D}">
      <dgm:prSet/>
      <dgm:spPr/>
      <dgm:t>
        <a:bodyPr/>
        <a:lstStyle/>
        <a:p>
          <a:pPr rtl="0"/>
          <a:r>
            <a:rPr lang="en-US" dirty="0" smtClean="0"/>
            <a:t>s3.amazon.com (implied by s3:// scheme)</a:t>
          </a:r>
          <a:endParaRPr lang="en-US" dirty="0"/>
        </a:p>
      </dgm:t>
    </dgm:pt>
    <dgm:pt modelId="{EB25A60E-47DC-4760-8D7F-9E427A058F84}" type="parTrans" cxnId="{66F3756F-B882-4079-92E6-0FBD7CDBB060}">
      <dgm:prSet/>
      <dgm:spPr/>
      <dgm:t>
        <a:bodyPr/>
        <a:lstStyle/>
        <a:p>
          <a:endParaRPr lang="en-US"/>
        </a:p>
      </dgm:t>
    </dgm:pt>
    <dgm:pt modelId="{214AE171-8766-47B0-960C-12F0B595E28E}" type="sibTrans" cxnId="{66F3756F-B882-4079-92E6-0FBD7CDBB060}">
      <dgm:prSet/>
      <dgm:spPr/>
      <dgm:t>
        <a:bodyPr/>
        <a:lstStyle/>
        <a:p>
          <a:endParaRPr lang="en-US"/>
        </a:p>
      </dgm:t>
    </dgm:pt>
    <dgm:pt modelId="{1D0F8A1B-9AE0-4366-ABED-9B3456152542}">
      <dgm:prSet/>
      <dgm:spPr/>
      <dgm:t>
        <a:bodyPr/>
        <a:lstStyle/>
        <a:p>
          <a:pPr rtl="0"/>
          <a:r>
            <a:rPr lang="en-US" dirty="0" err="1" smtClean="0"/>
            <a:t>robhughesdotnet</a:t>
          </a:r>
          <a:endParaRPr lang="en-US" dirty="0"/>
        </a:p>
      </dgm:t>
    </dgm:pt>
    <dgm:pt modelId="{FFD0C55E-2C03-420E-8A0D-93E15A26410D}" type="parTrans" cxnId="{A5051633-62B2-4C9E-B964-4A3CAAE73DA8}">
      <dgm:prSet/>
      <dgm:spPr/>
      <dgm:t>
        <a:bodyPr/>
        <a:lstStyle/>
        <a:p>
          <a:endParaRPr lang="en-US"/>
        </a:p>
      </dgm:t>
    </dgm:pt>
    <dgm:pt modelId="{28F356CB-12DD-43F4-BA5F-BA69DD44F20B}" type="sibTrans" cxnId="{A5051633-62B2-4C9E-B964-4A3CAAE73DA8}">
      <dgm:prSet/>
      <dgm:spPr/>
      <dgm:t>
        <a:bodyPr/>
        <a:lstStyle/>
        <a:p>
          <a:endParaRPr lang="en-US"/>
        </a:p>
      </dgm:t>
    </dgm:pt>
    <dgm:pt modelId="{EEFF58BE-04B2-4C7C-98EB-A8745E913226}">
      <dgm:prSet/>
      <dgm:spPr/>
      <dgm:t>
        <a:bodyPr/>
        <a:lstStyle/>
        <a:p>
          <a:pPr rtl="0"/>
          <a:r>
            <a:rPr lang="en-US" dirty="0" smtClean="0"/>
            <a:t>example</a:t>
          </a:r>
          <a:endParaRPr lang="en-US" dirty="0"/>
        </a:p>
      </dgm:t>
    </dgm:pt>
    <dgm:pt modelId="{EEB949EA-4C58-4BFA-8B46-A0263241E7FF}" type="parTrans" cxnId="{464E26BD-112B-4561-A6C6-A0D4582968E7}">
      <dgm:prSet/>
      <dgm:spPr/>
      <dgm:t>
        <a:bodyPr/>
        <a:lstStyle/>
        <a:p>
          <a:endParaRPr lang="en-US"/>
        </a:p>
      </dgm:t>
    </dgm:pt>
    <dgm:pt modelId="{E8BD81F3-6F10-44D3-8980-95F8E669E864}" type="sibTrans" cxnId="{464E26BD-112B-4561-A6C6-A0D4582968E7}">
      <dgm:prSet/>
      <dgm:spPr/>
      <dgm:t>
        <a:bodyPr/>
        <a:lstStyle/>
        <a:p>
          <a:endParaRPr lang="en-US"/>
        </a:p>
      </dgm:t>
    </dgm:pt>
    <dgm:pt modelId="{4A5D351B-016F-4F22-BC7B-98ACC4A9B84D}">
      <dgm:prSet/>
      <dgm:spPr/>
      <dgm:t>
        <a:bodyPr/>
        <a:lstStyle/>
        <a:p>
          <a:pPr rtl="0"/>
          <a:r>
            <a:rPr lang="en-US" dirty="0" err="1" smtClean="0"/>
            <a:t>myconfig</a:t>
          </a:r>
          <a:endParaRPr lang="en-US" dirty="0"/>
        </a:p>
      </dgm:t>
    </dgm:pt>
    <dgm:pt modelId="{222D4990-BF3C-448B-83B2-31A3C61BE064}" type="parTrans" cxnId="{79BEA2B5-47FC-4BAE-9288-F55D53DE89ED}">
      <dgm:prSet/>
      <dgm:spPr/>
      <dgm:t>
        <a:bodyPr/>
        <a:lstStyle/>
        <a:p>
          <a:endParaRPr lang="en-US"/>
        </a:p>
      </dgm:t>
    </dgm:pt>
    <dgm:pt modelId="{4B9C58A6-1F7F-42DE-B858-85ABB2899EC3}" type="sibTrans" cxnId="{79BEA2B5-47FC-4BAE-9288-F55D53DE89ED}">
      <dgm:prSet/>
      <dgm:spPr/>
      <dgm:t>
        <a:bodyPr/>
        <a:lstStyle/>
        <a:p>
          <a:endParaRPr lang="en-US"/>
        </a:p>
      </dgm:t>
    </dgm:pt>
    <dgm:pt modelId="{A4BF5CED-4604-43FE-B03A-A8148435CEEB}" type="pres">
      <dgm:prSet presAssocID="{53EF3E73-C83B-447F-9F3C-642F8E13E83F}" presName="Name0" presStyleCnt="0">
        <dgm:presLayoutVars>
          <dgm:chPref val="1"/>
          <dgm:dir/>
          <dgm:animOne val="branch"/>
          <dgm:animLvl val="lvl"/>
          <dgm:resizeHandles/>
        </dgm:presLayoutVars>
      </dgm:prSet>
      <dgm:spPr/>
      <dgm:t>
        <a:bodyPr/>
        <a:lstStyle/>
        <a:p>
          <a:endParaRPr lang="en-US"/>
        </a:p>
      </dgm:t>
    </dgm:pt>
    <dgm:pt modelId="{93B3DEC1-8499-41ED-B842-654ADBBB80D9}" type="pres">
      <dgm:prSet presAssocID="{9A3CBB31-D97F-445D-8D06-CECAEE2F4BF3}" presName="vertOne" presStyleCnt="0"/>
      <dgm:spPr/>
    </dgm:pt>
    <dgm:pt modelId="{8ABED81B-5791-4AA0-9D3F-9C825E5F9201}" type="pres">
      <dgm:prSet presAssocID="{9A3CBB31-D97F-445D-8D06-CECAEE2F4BF3}" presName="txOne" presStyleLbl="node0" presStyleIdx="0" presStyleCnt="1">
        <dgm:presLayoutVars>
          <dgm:chPref val="3"/>
        </dgm:presLayoutVars>
      </dgm:prSet>
      <dgm:spPr/>
      <dgm:t>
        <a:bodyPr/>
        <a:lstStyle/>
        <a:p>
          <a:endParaRPr lang="en-US"/>
        </a:p>
      </dgm:t>
    </dgm:pt>
    <dgm:pt modelId="{4A6252C8-4F1C-4E62-BA9A-017CD53AD2DC}" type="pres">
      <dgm:prSet presAssocID="{9A3CBB31-D97F-445D-8D06-CECAEE2F4BF3}" presName="parTransOne" presStyleCnt="0"/>
      <dgm:spPr/>
    </dgm:pt>
    <dgm:pt modelId="{7782C14F-8CAB-43DF-8C78-977C109A8CC7}" type="pres">
      <dgm:prSet presAssocID="{9A3CBB31-D97F-445D-8D06-CECAEE2F4BF3}" presName="horzOne" presStyleCnt="0"/>
      <dgm:spPr/>
    </dgm:pt>
    <dgm:pt modelId="{515601B6-9B77-450B-A599-8E3170C47A14}" type="pres">
      <dgm:prSet presAssocID="{9CD8B028-75B2-4D06-AF79-3527AB14E134}" presName="vertTwo" presStyleCnt="0"/>
      <dgm:spPr/>
    </dgm:pt>
    <dgm:pt modelId="{D48E48D8-71BD-4A5F-945E-3D4D82C19977}" type="pres">
      <dgm:prSet presAssocID="{9CD8B028-75B2-4D06-AF79-3527AB14E134}" presName="txTwo" presStyleLbl="node2" presStyleIdx="0" presStyleCnt="5">
        <dgm:presLayoutVars>
          <dgm:chPref val="3"/>
        </dgm:presLayoutVars>
      </dgm:prSet>
      <dgm:spPr/>
      <dgm:t>
        <a:bodyPr/>
        <a:lstStyle/>
        <a:p>
          <a:endParaRPr lang="en-US"/>
        </a:p>
      </dgm:t>
    </dgm:pt>
    <dgm:pt modelId="{CEFACFE7-9B1D-4FE5-9096-C93E512538BC}" type="pres">
      <dgm:prSet presAssocID="{9CD8B028-75B2-4D06-AF79-3527AB14E134}" presName="parTransTwo" presStyleCnt="0"/>
      <dgm:spPr/>
    </dgm:pt>
    <dgm:pt modelId="{DB4BA025-2F70-4B95-A708-48DE59BE74B2}" type="pres">
      <dgm:prSet presAssocID="{9CD8B028-75B2-4D06-AF79-3527AB14E134}" presName="horzTwo" presStyleCnt="0"/>
      <dgm:spPr/>
    </dgm:pt>
    <dgm:pt modelId="{6BBC1259-BD69-463A-B6D7-565749375C68}" type="pres">
      <dgm:prSet presAssocID="{40983D6C-2B93-47D6-87E0-3ACDACA23181}" presName="vertThree" presStyleCnt="0"/>
      <dgm:spPr/>
    </dgm:pt>
    <dgm:pt modelId="{3C0A2D4B-8237-4D41-9019-257DCAE898A9}" type="pres">
      <dgm:prSet presAssocID="{40983D6C-2B93-47D6-87E0-3ACDACA23181}" presName="txThree" presStyleLbl="node3" presStyleIdx="0" presStyleCnt="5">
        <dgm:presLayoutVars>
          <dgm:chPref val="3"/>
        </dgm:presLayoutVars>
      </dgm:prSet>
      <dgm:spPr/>
      <dgm:t>
        <a:bodyPr/>
        <a:lstStyle/>
        <a:p>
          <a:endParaRPr lang="en-US"/>
        </a:p>
      </dgm:t>
    </dgm:pt>
    <dgm:pt modelId="{16F42381-9320-4D93-866D-865EA37B46C3}" type="pres">
      <dgm:prSet presAssocID="{40983D6C-2B93-47D6-87E0-3ACDACA23181}" presName="horzThree" presStyleCnt="0"/>
      <dgm:spPr/>
    </dgm:pt>
    <dgm:pt modelId="{AD82B97C-620A-4E1F-B9AC-BF8360681B86}" type="pres">
      <dgm:prSet presAssocID="{8B30548D-1C7A-4EE1-A112-80F8DC4DD3FA}" presName="sibSpaceTwo" presStyleCnt="0"/>
      <dgm:spPr/>
    </dgm:pt>
    <dgm:pt modelId="{E692E897-8428-4755-B635-5CC84A9164A5}" type="pres">
      <dgm:prSet presAssocID="{5850EE8D-00A9-467A-BB6B-86C4279A0066}" presName="vertTwo" presStyleCnt="0"/>
      <dgm:spPr/>
    </dgm:pt>
    <dgm:pt modelId="{BBD92CD3-210D-49BB-B64E-B5596F1C3F73}" type="pres">
      <dgm:prSet presAssocID="{5850EE8D-00A9-467A-BB6B-86C4279A0066}" presName="txTwo" presStyleLbl="node2" presStyleIdx="1" presStyleCnt="5">
        <dgm:presLayoutVars>
          <dgm:chPref val="3"/>
        </dgm:presLayoutVars>
      </dgm:prSet>
      <dgm:spPr/>
      <dgm:t>
        <a:bodyPr/>
        <a:lstStyle/>
        <a:p>
          <a:endParaRPr lang="en-US"/>
        </a:p>
      </dgm:t>
    </dgm:pt>
    <dgm:pt modelId="{B507CD0F-710F-475A-A6DF-6B0EEAC1CA0D}" type="pres">
      <dgm:prSet presAssocID="{5850EE8D-00A9-467A-BB6B-86C4279A0066}" presName="parTransTwo" presStyleCnt="0"/>
      <dgm:spPr/>
    </dgm:pt>
    <dgm:pt modelId="{269669A3-2853-4A86-82F5-C50B963CAD4F}" type="pres">
      <dgm:prSet presAssocID="{5850EE8D-00A9-467A-BB6B-86C4279A0066}" presName="horzTwo" presStyleCnt="0"/>
      <dgm:spPr/>
    </dgm:pt>
    <dgm:pt modelId="{FB2602B7-A10A-4583-BB58-680E67710606}" type="pres">
      <dgm:prSet presAssocID="{B0FED18C-2820-4165-8678-0628F7171A6D}" presName="vertThree" presStyleCnt="0"/>
      <dgm:spPr/>
    </dgm:pt>
    <dgm:pt modelId="{57E89CD4-0B92-4112-845A-CE9F49F83BA6}" type="pres">
      <dgm:prSet presAssocID="{B0FED18C-2820-4165-8678-0628F7171A6D}" presName="txThree" presStyleLbl="node3" presStyleIdx="1" presStyleCnt="5">
        <dgm:presLayoutVars>
          <dgm:chPref val="3"/>
        </dgm:presLayoutVars>
      </dgm:prSet>
      <dgm:spPr/>
      <dgm:t>
        <a:bodyPr/>
        <a:lstStyle/>
        <a:p>
          <a:endParaRPr lang="en-US"/>
        </a:p>
      </dgm:t>
    </dgm:pt>
    <dgm:pt modelId="{7FA5951F-C88C-4A86-AE02-E424C0BEAED1}" type="pres">
      <dgm:prSet presAssocID="{B0FED18C-2820-4165-8678-0628F7171A6D}" presName="horzThree" presStyleCnt="0"/>
      <dgm:spPr/>
    </dgm:pt>
    <dgm:pt modelId="{A025BE31-FD39-40A1-9AC2-9578B6402071}" type="pres">
      <dgm:prSet presAssocID="{F34B58C3-0941-4F54-8204-E4A0D589985C}" presName="sibSpaceTwo" presStyleCnt="0"/>
      <dgm:spPr/>
    </dgm:pt>
    <dgm:pt modelId="{F6E85D77-BDF5-41AC-8BBC-490B21CA5888}" type="pres">
      <dgm:prSet presAssocID="{C98B8545-1493-4276-8AC1-0EE2470967C2}" presName="vertTwo" presStyleCnt="0"/>
      <dgm:spPr/>
    </dgm:pt>
    <dgm:pt modelId="{ADEF5481-286F-4AE2-AD6A-3D13C4C4DB39}" type="pres">
      <dgm:prSet presAssocID="{C98B8545-1493-4276-8AC1-0EE2470967C2}" presName="txTwo" presStyleLbl="node2" presStyleIdx="2" presStyleCnt="5">
        <dgm:presLayoutVars>
          <dgm:chPref val="3"/>
        </dgm:presLayoutVars>
      </dgm:prSet>
      <dgm:spPr/>
      <dgm:t>
        <a:bodyPr/>
        <a:lstStyle/>
        <a:p>
          <a:endParaRPr lang="en-US"/>
        </a:p>
      </dgm:t>
    </dgm:pt>
    <dgm:pt modelId="{19326BD2-BD8A-4C19-ACC8-24681FAB1B19}" type="pres">
      <dgm:prSet presAssocID="{C98B8545-1493-4276-8AC1-0EE2470967C2}" presName="parTransTwo" presStyleCnt="0"/>
      <dgm:spPr/>
    </dgm:pt>
    <dgm:pt modelId="{2B6A1023-25EE-482D-BB8C-DE1E613675AC}" type="pres">
      <dgm:prSet presAssocID="{C98B8545-1493-4276-8AC1-0EE2470967C2}" presName="horzTwo" presStyleCnt="0"/>
      <dgm:spPr/>
    </dgm:pt>
    <dgm:pt modelId="{CD9AC86E-EB3F-4C56-968F-5C92F9DDD2AE}" type="pres">
      <dgm:prSet presAssocID="{1D0F8A1B-9AE0-4366-ABED-9B3456152542}" presName="vertThree" presStyleCnt="0"/>
      <dgm:spPr/>
    </dgm:pt>
    <dgm:pt modelId="{D962C53F-FEEC-4AC1-96A4-B5D5F5CB548F}" type="pres">
      <dgm:prSet presAssocID="{1D0F8A1B-9AE0-4366-ABED-9B3456152542}" presName="txThree" presStyleLbl="node3" presStyleIdx="2" presStyleCnt="5">
        <dgm:presLayoutVars>
          <dgm:chPref val="3"/>
        </dgm:presLayoutVars>
      </dgm:prSet>
      <dgm:spPr/>
      <dgm:t>
        <a:bodyPr/>
        <a:lstStyle/>
        <a:p>
          <a:endParaRPr lang="en-US"/>
        </a:p>
      </dgm:t>
    </dgm:pt>
    <dgm:pt modelId="{E34F4C71-05F7-40A9-B9EF-A06ED0ED3438}" type="pres">
      <dgm:prSet presAssocID="{1D0F8A1B-9AE0-4366-ABED-9B3456152542}" presName="horzThree" presStyleCnt="0"/>
      <dgm:spPr/>
    </dgm:pt>
    <dgm:pt modelId="{73C62C63-749D-42DB-A4FD-E382AD06967A}" type="pres">
      <dgm:prSet presAssocID="{50A75644-AC81-4C31-B0EA-145F258286B5}" presName="sibSpaceTwo" presStyleCnt="0"/>
      <dgm:spPr/>
    </dgm:pt>
    <dgm:pt modelId="{F4DB9167-BA04-4DD8-8047-F89CC04ED942}" type="pres">
      <dgm:prSet presAssocID="{BA4E74B4-6F43-420C-8502-21297F24EF3A}" presName="vertTwo" presStyleCnt="0"/>
      <dgm:spPr/>
    </dgm:pt>
    <dgm:pt modelId="{C50BDC9E-1FA1-4138-98DD-C72699AB3B3A}" type="pres">
      <dgm:prSet presAssocID="{BA4E74B4-6F43-420C-8502-21297F24EF3A}" presName="txTwo" presStyleLbl="node2" presStyleIdx="3" presStyleCnt="5">
        <dgm:presLayoutVars>
          <dgm:chPref val="3"/>
        </dgm:presLayoutVars>
      </dgm:prSet>
      <dgm:spPr/>
      <dgm:t>
        <a:bodyPr/>
        <a:lstStyle/>
        <a:p>
          <a:endParaRPr lang="en-US"/>
        </a:p>
      </dgm:t>
    </dgm:pt>
    <dgm:pt modelId="{226A8B9D-FFF5-4303-9B7F-AB8D974E7B27}" type="pres">
      <dgm:prSet presAssocID="{BA4E74B4-6F43-420C-8502-21297F24EF3A}" presName="parTransTwo" presStyleCnt="0"/>
      <dgm:spPr/>
    </dgm:pt>
    <dgm:pt modelId="{9BC30E1A-C621-4DCB-B516-EADC61A06ACD}" type="pres">
      <dgm:prSet presAssocID="{BA4E74B4-6F43-420C-8502-21297F24EF3A}" presName="horzTwo" presStyleCnt="0"/>
      <dgm:spPr/>
    </dgm:pt>
    <dgm:pt modelId="{4B63382C-EB67-4064-89E1-4F79AA2A6525}" type="pres">
      <dgm:prSet presAssocID="{EEFF58BE-04B2-4C7C-98EB-A8745E913226}" presName="vertThree" presStyleCnt="0"/>
      <dgm:spPr/>
    </dgm:pt>
    <dgm:pt modelId="{83506843-B5AD-4FA1-8829-CCCC124E0D65}" type="pres">
      <dgm:prSet presAssocID="{EEFF58BE-04B2-4C7C-98EB-A8745E913226}" presName="txThree" presStyleLbl="node3" presStyleIdx="3" presStyleCnt="5">
        <dgm:presLayoutVars>
          <dgm:chPref val="3"/>
        </dgm:presLayoutVars>
      </dgm:prSet>
      <dgm:spPr/>
      <dgm:t>
        <a:bodyPr/>
        <a:lstStyle/>
        <a:p>
          <a:endParaRPr lang="en-US"/>
        </a:p>
      </dgm:t>
    </dgm:pt>
    <dgm:pt modelId="{EE97061A-27D2-4678-9999-5458C12AD2A5}" type="pres">
      <dgm:prSet presAssocID="{EEFF58BE-04B2-4C7C-98EB-A8745E913226}" presName="horzThree" presStyleCnt="0"/>
      <dgm:spPr/>
    </dgm:pt>
    <dgm:pt modelId="{8E3D56EC-31F6-4B0C-9190-0FCE577AA5A0}" type="pres">
      <dgm:prSet presAssocID="{D2AEBBFE-630B-467E-91C8-C266297A2294}" presName="sibSpaceTwo" presStyleCnt="0"/>
      <dgm:spPr/>
    </dgm:pt>
    <dgm:pt modelId="{D9CBA89E-4650-4024-B8F7-59C6A0214E6D}" type="pres">
      <dgm:prSet presAssocID="{1626998C-348A-4C46-BAB0-6EB8515E2611}" presName="vertTwo" presStyleCnt="0"/>
      <dgm:spPr/>
    </dgm:pt>
    <dgm:pt modelId="{F8E57B13-B0D6-4821-AB21-DFD8360D7DD7}" type="pres">
      <dgm:prSet presAssocID="{1626998C-348A-4C46-BAB0-6EB8515E2611}" presName="txTwo" presStyleLbl="node2" presStyleIdx="4" presStyleCnt="5">
        <dgm:presLayoutVars>
          <dgm:chPref val="3"/>
        </dgm:presLayoutVars>
      </dgm:prSet>
      <dgm:spPr/>
      <dgm:t>
        <a:bodyPr/>
        <a:lstStyle/>
        <a:p>
          <a:endParaRPr lang="en-US"/>
        </a:p>
      </dgm:t>
    </dgm:pt>
    <dgm:pt modelId="{D3DF1CC1-AEC4-45F5-B2E3-D0FBE409C3FF}" type="pres">
      <dgm:prSet presAssocID="{1626998C-348A-4C46-BAB0-6EB8515E2611}" presName="parTransTwo" presStyleCnt="0"/>
      <dgm:spPr/>
    </dgm:pt>
    <dgm:pt modelId="{A1761C0C-CEAA-48A4-A671-645BE8D897DB}" type="pres">
      <dgm:prSet presAssocID="{1626998C-348A-4C46-BAB0-6EB8515E2611}" presName="horzTwo" presStyleCnt="0"/>
      <dgm:spPr/>
    </dgm:pt>
    <dgm:pt modelId="{CC1CD255-93BA-4810-BCF0-8680DF1BA7C7}" type="pres">
      <dgm:prSet presAssocID="{4A5D351B-016F-4F22-BC7B-98ACC4A9B84D}" presName="vertThree" presStyleCnt="0"/>
      <dgm:spPr/>
    </dgm:pt>
    <dgm:pt modelId="{585596EA-A813-4EC1-9925-D19091B3D5ED}" type="pres">
      <dgm:prSet presAssocID="{4A5D351B-016F-4F22-BC7B-98ACC4A9B84D}" presName="txThree" presStyleLbl="node3" presStyleIdx="4" presStyleCnt="5">
        <dgm:presLayoutVars>
          <dgm:chPref val="3"/>
        </dgm:presLayoutVars>
      </dgm:prSet>
      <dgm:spPr/>
      <dgm:t>
        <a:bodyPr/>
        <a:lstStyle/>
        <a:p>
          <a:endParaRPr lang="en-US"/>
        </a:p>
      </dgm:t>
    </dgm:pt>
    <dgm:pt modelId="{E91552AF-3853-4519-9D97-283FE676F24B}" type="pres">
      <dgm:prSet presAssocID="{4A5D351B-016F-4F22-BC7B-98ACC4A9B84D}" presName="horzThree" presStyleCnt="0"/>
      <dgm:spPr/>
    </dgm:pt>
  </dgm:ptLst>
  <dgm:cxnLst>
    <dgm:cxn modelId="{66F3756F-B882-4079-92E6-0FBD7CDBB060}" srcId="{5850EE8D-00A9-467A-BB6B-86C4279A0066}" destId="{B0FED18C-2820-4165-8678-0628F7171A6D}" srcOrd="0" destOrd="0" parTransId="{EB25A60E-47DC-4760-8D7F-9E427A058F84}" sibTransId="{214AE171-8766-47B0-960C-12F0B595E28E}"/>
    <dgm:cxn modelId="{18C5311F-EEC8-4C8C-B062-C17773D11A2D}" type="presOf" srcId="{EEFF58BE-04B2-4C7C-98EB-A8745E913226}" destId="{83506843-B5AD-4FA1-8829-CCCC124E0D65}" srcOrd="0" destOrd="0" presId="urn:microsoft.com/office/officeart/2005/8/layout/hierarchy4"/>
    <dgm:cxn modelId="{A5051633-62B2-4C9E-B964-4A3CAAE73DA8}" srcId="{C98B8545-1493-4276-8AC1-0EE2470967C2}" destId="{1D0F8A1B-9AE0-4366-ABED-9B3456152542}" srcOrd="0" destOrd="0" parTransId="{FFD0C55E-2C03-420E-8A0D-93E15A26410D}" sibTransId="{28F356CB-12DD-43F4-BA5F-BA69DD44F20B}"/>
    <dgm:cxn modelId="{464E26BD-112B-4561-A6C6-A0D4582968E7}" srcId="{BA4E74B4-6F43-420C-8502-21297F24EF3A}" destId="{EEFF58BE-04B2-4C7C-98EB-A8745E913226}" srcOrd="0" destOrd="0" parTransId="{EEB949EA-4C58-4BFA-8B46-A0263241E7FF}" sibTransId="{E8BD81F3-6F10-44D3-8980-95F8E669E864}"/>
    <dgm:cxn modelId="{3C7C3583-9367-4B89-A00B-4FDD48E96739}" srcId="{9CD8B028-75B2-4D06-AF79-3527AB14E134}" destId="{40983D6C-2B93-47D6-87E0-3ACDACA23181}" srcOrd="0" destOrd="0" parTransId="{44DC081F-601C-4C3F-A016-74DDFDB42715}" sibTransId="{E588AF8A-7D41-4E7A-B8F5-6D4FE8460E63}"/>
    <dgm:cxn modelId="{FF8440BB-98B7-4D6C-961B-D35951392BFB}" srcId="{9A3CBB31-D97F-445D-8D06-CECAEE2F4BF3}" destId="{BA4E74B4-6F43-420C-8502-21297F24EF3A}" srcOrd="3" destOrd="0" parTransId="{2E116887-605C-4FC0-B3E9-BE9081D7129D}" sibTransId="{D2AEBBFE-630B-467E-91C8-C266297A2294}"/>
    <dgm:cxn modelId="{077C0489-B395-478E-819F-6E013660D58B}" type="presOf" srcId="{BA4E74B4-6F43-420C-8502-21297F24EF3A}" destId="{C50BDC9E-1FA1-4138-98DD-C72699AB3B3A}" srcOrd="0" destOrd="0" presId="urn:microsoft.com/office/officeart/2005/8/layout/hierarchy4"/>
    <dgm:cxn modelId="{5871B4BC-ECE9-4ADF-B3C7-761679B9BAE9}" srcId="{9A3CBB31-D97F-445D-8D06-CECAEE2F4BF3}" destId="{5850EE8D-00A9-467A-BB6B-86C4279A0066}" srcOrd="1" destOrd="0" parTransId="{6E3C1865-E6BF-4486-8BB2-1F433EF9DB2D}" sibTransId="{F34B58C3-0941-4F54-8204-E4A0D589985C}"/>
    <dgm:cxn modelId="{B4030937-2ED7-4F10-AD88-E12B45D5A2BB}" srcId="{9A3CBB31-D97F-445D-8D06-CECAEE2F4BF3}" destId="{C98B8545-1493-4276-8AC1-0EE2470967C2}" srcOrd="2" destOrd="0" parTransId="{23813242-1DCA-4574-9F58-9B31A84E56AC}" sibTransId="{50A75644-AC81-4C31-B0EA-145F258286B5}"/>
    <dgm:cxn modelId="{C1C567D9-FEFB-41C0-A09F-5AD84E9B0EEE}" type="presOf" srcId="{9A3CBB31-D97F-445D-8D06-CECAEE2F4BF3}" destId="{8ABED81B-5791-4AA0-9D3F-9C825E5F9201}" srcOrd="0" destOrd="0" presId="urn:microsoft.com/office/officeart/2005/8/layout/hierarchy4"/>
    <dgm:cxn modelId="{A665DF6C-93D9-4B71-8EF6-40F46B989B85}" type="presOf" srcId="{9CD8B028-75B2-4D06-AF79-3527AB14E134}" destId="{D48E48D8-71BD-4A5F-945E-3D4D82C19977}" srcOrd="0" destOrd="0" presId="urn:microsoft.com/office/officeart/2005/8/layout/hierarchy4"/>
    <dgm:cxn modelId="{79BEA2B5-47FC-4BAE-9288-F55D53DE89ED}" srcId="{1626998C-348A-4C46-BAB0-6EB8515E2611}" destId="{4A5D351B-016F-4F22-BC7B-98ACC4A9B84D}" srcOrd="0" destOrd="0" parTransId="{222D4990-BF3C-448B-83B2-31A3C61BE064}" sibTransId="{4B9C58A6-1F7F-42DE-B858-85ABB2899EC3}"/>
    <dgm:cxn modelId="{2E35CFA8-8FC4-465F-A416-5E0666BB0B9E}" type="presOf" srcId="{C98B8545-1493-4276-8AC1-0EE2470967C2}" destId="{ADEF5481-286F-4AE2-AD6A-3D13C4C4DB39}" srcOrd="0" destOrd="0" presId="urn:microsoft.com/office/officeart/2005/8/layout/hierarchy4"/>
    <dgm:cxn modelId="{2D67B69E-7D0F-484A-BC76-1A4E23180EB0}" type="presOf" srcId="{B0FED18C-2820-4165-8678-0628F7171A6D}" destId="{57E89CD4-0B92-4112-845A-CE9F49F83BA6}" srcOrd="0" destOrd="0" presId="urn:microsoft.com/office/officeart/2005/8/layout/hierarchy4"/>
    <dgm:cxn modelId="{70D282F7-DB0E-4F08-90F0-9DE9A194A90A}" type="presOf" srcId="{40983D6C-2B93-47D6-87E0-3ACDACA23181}" destId="{3C0A2D4B-8237-4D41-9019-257DCAE898A9}" srcOrd="0" destOrd="0" presId="urn:microsoft.com/office/officeart/2005/8/layout/hierarchy4"/>
    <dgm:cxn modelId="{E4658ED9-6F8B-4AF5-B236-4827C87B1DBA}" type="presOf" srcId="{1D0F8A1B-9AE0-4366-ABED-9B3456152542}" destId="{D962C53F-FEEC-4AC1-96A4-B5D5F5CB548F}" srcOrd="0" destOrd="0" presId="urn:microsoft.com/office/officeart/2005/8/layout/hierarchy4"/>
    <dgm:cxn modelId="{3D548609-EB25-415C-A9ED-10B55FF83BA4}" srcId="{9A3CBB31-D97F-445D-8D06-CECAEE2F4BF3}" destId="{1626998C-348A-4C46-BAB0-6EB8515E2611}" srcOrd="4" destOrd="0" parTransId="{8B4F3AAC-ADFC-4F08-9E6A-B033F1EE88C7}" sibTransId="{4FD5678D-3118-4A8D-B9F7-28F66305E341}"/>
    <dgm:cxn modelId="{330A1040-9EBA-48A7-A32A-914CC142D764}" type="presOf" srcId="{1626998C-348A-4C46-BAB0-6EB8515E2611}" destId="{F8E57B13-B0D6-4821-AB21-DFD8360D7DD7}" srcOrd="0" destOrd="0" presId="urn:microsoft.com/office/officeart/2005/8/layout/hierarchy4"/>
    <dgm:cxn modelId="{55DF8CDA-5E8B-410D-A009-27172E275E10}" srcId="{9A3CBB31-D97F-445D-8D06-CECAEE2F4BF3}" destId="{9CD8B028-75B2-4D06-AF79-3527AB14E134}" srcOrd="0" destOrd="0" parTransId="{072D09D5-8275-4060-B70F-65D8B56A44CB}" sibTransId="{8B30548D-1C7A-4EE1-A112-80F8DC4DD3FA}"/>
    <dgm:cxn modelId="{FBB8898E-E519-46AC-A119-98F285C27D08}" srcId="{53EF3E73-C83B-447F-9F3C-642F8E13E83F}" destId="{9A3CBB31-D97F-445D-8D06-CECAEE2F4BF3}" srcOrd="0" destOrd="0" parTransId="{03F3065F-814A-4AC9-9BCE-576F36D86EEF}" sibTransId="{ADDEC0ED-ECD0-4504-A232-F35E3BC5DB96}"/>
    <dgm:cxn modelId="{B60104C1-7734-44DD-956C-16C87E299486}" type="presOf" srcId="{53EF3E73-C83B-447F-9F3C-642F8E13E83F}" destId="{A4BF5CED-4604-43FE-B03A-A8148435CEEB}" srcOrd="0" destOrd="0" presId="urn:microsoft.com/office/officeart/2005/8/layout/hierarchy4"/>
    <dgm:cxn modelId="{5EBF537F-4029-443F-B77D-A98A4E72066C}" type="presOf" srcId="{5850EE8D-00A9-467A-BB6B-86C4279A0066}" destId="{BBD92CD3-210D-49BB-B64E-B5596F1C3F73}" srcOrd="0" destOrd="0" presId="urn:microsoft.com/office/officeart/2005/8/layout/hierarchy4"/>
    <dgm:cxn modelId="{BC18A01E-3C2A-4E78-95CB-616292862C70}" type="presOf" srcId="{4A5D351B-016F-4F22-BC7B-98ACC4A9B84D}" destId="{585596EA-A813-4EC1-9925-D19091B3D5ED}" srcOrd="0" destOrd="0" presId="urn:microsoft.com/office/officeart/2005/8/layout/hierarchy4"/>
    <dgm:cxn modelId="{923B1C86-2B41-4D5C-9957-2018A4ED7B9C}" type="presParOf" srcId="{A4BF5CED-4604-43FE-B03A-A8148435CEEB}" destId="{93B3DEC1-8499-41ED-B842-654ADBBB80D9}" srcOrd="0" destOrd="0" presId="urn:microsoft.com/office/officeart/2005/8/layout/hierarchy4"/>
    <dgm:cxn modelId="{0F7D17AD-8200-4A94-9B67-C7E7EDCB2F0B}" type="presParOf" srcId="{93B3DEC1-8499-41ED-B842-654ADBBB80D9}" destId="{8ABED81B-5791-4AA0-9D3F-9C825E5F9201}" srcOrd="0" destOrd="0" presId="urn:microsoft.com/office/officeart/2005/8/layout/hierarchy4"/>
    <dgm:cxn modelId="{06798B76-A344-49EF-A1CE-3F215DBC4769}" type="presParOf" srcId="{93B3DEC1-8499-41ED-B842-654ADBBB80D9}" destId="{4A6252C8-4F1C-4E62-BA9A-017CD53AD2DC}" srcOrd="1" destOrd="0" presId="urn:microsoft.com/office/officeart/2005/8/layout/hierarchy4"/>
    <dgm:cxn modelId="{F6A67DB6-0FFC-4178-BCF1-F0FCBF747C84}" type="presParOf" srcId="{93B3DEC1-8499-41ED-B842-654ADBBB80D9}" destId="{7782C14F-8CAB-43DF-8C78-977C109A8CC7}" srcOrd="2" destOrd="0" presId="urn:microsoft.com/office/officeart/2005/8/layout/hierarchy4"/>
    <dgm:cxn modelId="{D9DCE83B-5B84-4B11-9592-5D06808B7919}" type="presParOf" srcId="{7782C14F-8CAB-43DF-8C78-977C109A8CC7}" destId="{515601B6-9B77-450B-A599-8E3170C47A14}" srcOrd="0" destOrd="0" presId="urn:microsoft.com/office/officeart/2005/8/layout/hierarchy4"/>
    <dgm:cxn modelId="{A7A68305-B5B8-43D4-BA93-37F88660F56B}" type="presParOf" srcId="{515601B6-9B77-450B-A599-8E3170C47A14}" destId="{D48E48D8-71BD-4A5F-945E-3D4D82C19977}" srcOrd="0" destOrd="0" presId="urn:microsoft.com/office/officeart/2005/8/layout/hierarchy4"/>
    <dgm:cxn modelId="{540C840D-78C2-4859-BFAB-09F8DA1F8C77}" type="presParOf" srcId="{515601B6-9B77-450B-A599-8E3170C47A14}" destId="{CEFACFE7-9B1D-4FE5-9096-C93E512538BC}" srcOrd="1" destOrd="0" presId="urn:microsoft.com/office/officeart/2005/8/layout/hierarchy4"/>
    <dgm:cxn modelId="{261B83D6-82DD-4F93-BD14-AA965DC09C8B}" type="presParOf" srcId="{515601B6-9B77-450B-A599-8E3170C47A14}" destId="{DB4BA025-2F70-4B95-A708-48DE59BE74B2}" srcOrd="2" destOrd="0" presId="urn:microsoft.com/office/officeart/2005/8/layout/hierarchy4"/>
    <dgm:cxn modelId="{BECB0EDD-DD95-413E-8527-36B3624B4B9B}" type="presParOf" srcId="{DB4BA025-2F70-4B95-A708-48DE59BE74B2}" destId="{6BBC1259-BD69-463A-B6D7-565749375C68}" srcOrd="0" destOrd="0" presId="urn:microsoft.com/office/officeart/2005/8/layout/hierarchy4"/>
    <dgm:cxn modelId="{49B3CED4-7F35-4C49-A2C5-A4471AC6A198}" type="presParOf" srcId="{6BBC1259-BD69-463A-B6D7-565749375C68}" destId="{3C0A2D4B-8237-4D41-9019-257DCAE898A9}" srcOrd="0" destOrd="0" presId="urn:microsoft.com/office/officeart/2005/8/layout/hierarchy4"/>
    <dgm:cxn modelId="{D5DFD1CD-F475-4258-85C3-2E927B9BD2C8}" type="presParOf" srcId="{6BBC1259-BD69-463A-B6D7-565749375C68}" destId="{16F42381-9320-4D93-866D-865EA37B46C3}" srcOrd="1" destOrd="0" presId="urn:microsoft.com/office/officeart/2005/8/layout/hierarchy4"/>
    <dgm:cxn modelId="{4D95C34D-5C52-4C33-B3CF-252CB42FA5D3}" type="presParOf" srcId="{7782C14F-8CAB-43DF-8C78-977C109A8CC7}" destId="{AD82B97C-620A-4E1F-B9AC-BF8360681B86}" srcOrd="1" destOrd="0" presId="urn:microsoft.com/office/officeart/2005/8/layout/hierarchy4"/>
    <dgm:cxn modelId="{ED9AD241-400D-410D-9C4C-BDAC65EE1E8C}" type="presParOf" srcId="{7782C14F-8CAB-43DF-8C78-977C109A8CC7}" destId="{E692E897-8428-4755-B635-5CC84A9164A5}" srcOrd="2" destOrd="0" presId="urn:microsoft.com/office/officeart/2005/8/layout/hierarchy4"/>
    <dgm:cxn modelId="{5582BC8B-8980-439B-86F1-C1AAA157A46F}" type="presParOf" srcId="{E692E897-8428-4755-B635-5CC84A9164A5}" destId="{BBD92CD3-210D-49BB-B64E-B5596F1C3F73}" srcOrd="0" destOrd="0" presId="urn:microsoft.com/office/officeart/2005/8/layout/hierarchy4"/>
    <dgm:cxn modelId="{70B3CE3E-C176-4CB5-B1E4-365A3CD0BD5A}" type="presParOf" srcId="{E692E897-8428-4755-B635-5CC84A9164A5}" destId="{B507CD0F-710F-475A-A6DF-6B0EEAC1CA0D}" srcOrd="1" destOrd="0" presId="urn:microsoft.com/office/officeart/2005/8/layout/hierarchy4"/>
    <dgm:cxn modelId="{ECC0C7C3-F2AF-49FE-AC07-93FB713A5E3F}" type="presParOf" srcId="{E692E897-8428-4755-B635-5CC84A9164A5}" destId="{269669A3-2853-4A86-82F5-C50B963CAD4F}" srcOrd="2" destOrd="0" presId="urn:microsoft.com/office/officeart/2005/8/layout/hierarchy4"/>
    <dgm:cxn modelId="{A5D8C316-2B5E-4421-A1A0-FC6A3ECB4DF4}" type="presParOf" srcId="{269669A3-2853-4A86-82F5-C50B963CAD4F}" destId="{FB2602B7-A10A-4583-BB58-680E67710606}" srcOrd="0" destOrd="0" presId="urn:microsoft.com/office/officeart/2005/8/layout/hierarchy4"/>
    <dgm:cxn modelId="{F265BF6A-5D0C-4D6D-A096-AF4417413A96}" type="presParOf" srcId="{FB2602B7-A10A-4583-BB58-680E67710606}" destId="{57E89CD4-0B92-4112-845A-CE9F49F83BA6}" srcOrd="0" destOrd="0" presId="urn:microsoft.com/office/officeart/2005/8/layout/hierarchy4"/>
    <dgm:cxn modelId="{C9FCFFA8-AABC-4447-BC4A-CFFEEF58FA0B}" type="presParOf" srcId="{FB2602B7-A10A-4583-BB58-680E67710606}" destId="{7FA5951F-C88C-4A86-AE02-E424C0BEAED1}" srcOrd="1" destOrd="0" presId="urn:microsoft.com/office/officeart/2005/8/layout/hierarchy4"/>
    <dgm:cxn modelId="{E07A5324-67EC-42C3-8D53-203A1CAF4443}" type="presParOf" srcId="{7782C14F-8CAB-43DF-8C78-977C109A8CC7}" destId="{A025BE31-FD39-40A1-9AC2-9578B6402071}" srcOrd="3" destOrd="0" presId="urn:microsoft.com/office/officeart/2005/8/layout/hierarchy4"/>
    <dgm:cxn modelId="{7ED0D81C-E465-4031-AE85-03FE167CD942}" type="presParOf" srcId="{7782C14F-8CAB-43DF-8C78-977C109A8CC7}" destId="{F6E85D77-BDF5-41AC-8BBC-490B21CA5888}" srcOrd="4" destOrd="0" presId="urn:microsoft.com/office/officeart/2005/8/layout/hierarchy4"/>
    <dgm:cxn modelId="{ECA4A498-6646-4244-ADA5-46EE84D6AC66}" type="presParOf" srcId="{F6E85D77-BDF5-41AC-8BBC-490B21CA5888}" destId="{ADEF5481-286F-4AE2-AD6A-3D13C4C4DB39}" srcOrd="0" destOrd="0" presId="urn:microsoft.com/office/officeart/2005/8/layout/hierarchy4"/>
    <dgm:cxn modelId="{0429C0CC-C12B-4A3E-9BA6-A3C5A30859C7}" type="presParOf" srcId="{F6E85D77-BDF5-41AC-8BBC-490B21CA5888}" destId="{19326BD2-BD8A-4C19-ACC8-24681FAB1B19}" srcOrd="1" destOrd="0" presId="urn:microsoft.com/office/officeart/2005/8/layout/hierarchy4"/>
    <dgm:cxn modelId="{D0ED9DBB-DF12-431F-9CCB-70F291D679EC}" type="presParOf" srcId="{F6E85D77-BDF5-41AC-8BBC-490B21CA5888}" destId="{2B6A1023-25EE-482D-BB8C-DE1E613675AC}" srcOrd="2" destOrd="0" presId="urn:microsoft.com/office/officeart/2005/8/layout/hierarchy4"/>
    <dgm:cxn modelId="{808B61A4-BF53-4F6C-B0D6-52ACE1015DEA}" type="presParOf" srcId="{2B6A1023-25EE-482D-BB8C-DE1E613675AC}" destId="{CD9AC86E-EB3F-4C56-968F-5C92F9DDD2AE}" srcOrd="0" destOrd="0" presId="urn:microsoft.com/office/officeart/2005/8/layout/hierarchy4"/>
    <dgm:cxn modelId="{3040264E-2E9D-4152-B7FF-CD5DE570AABE}" type="presParOf" srcId="{CD9AC86E-EB3F-4C56-968F-5C92F9DDD2AE}" destId="{D962C53F-FEEC-4AC1-96A4-B5D5F5CB548F}" srcOrd="0" destOrd="0" presId="urn:microsoft.com/office/officeart/2005/8/layout/hierarchy4"/>
    <dgm:cxn modelId="{9B33BC93-0337-433B-BCCB-D3E80AD871E3}" type="presParOf" srcId="{CD9AC86E-EB3F-4C56-968F-5C92F9DDD2AE}" destId="{E34F4C71-05F7-40A9-B9EF-A06ED0ED3438}" srcOrd="1" destOrd="0" presId="urn:microsoft.com/office/officeart/2005/8/layout/hierarchy4"/>
    <dgm:cxn modelId="{AEF1D7DC-7CA9-4164-8C01-0FF8A5B1968F}" type="presParOf" srcId="{7782C14F-8CAB-43DF-8C78-977C109A8CC7}" destId="{73C62C63-749D-42DB-A4FD-E382AD06967A}" srcOrd="5" destOrd="0" presId="urn:microsoft.com/office/officeart/2005/8/layout/hierarchy4"/>
    <dgm:cxn modelId="{E0B28ED4-1232-49DC-96F0-83D3B89CB2FA}" type="presParOf" srcId="{7782C14F-8CAB-43DF-8C78-977C109A8CC7}" destId="{F4DB9167-BA04-4DD8-8047-F89CC04ED942}" srcOrd="6" destOrd="0" presId="urn:microsoft.com/office/officeart/2005/8/layout/hierarchy4"/>
    <dgm:cxn modelId="{81ED2255-72B0-4438-9826-9C40DED4EFCB}" type="presParOf" srcId="{F4DB9167-BA04-4DD8-8047-F89CC04ED942}" destId="{C50BDC9E-1FA1-4138-98DD-C72699AB3B3A}" srcOrd="0" destOrd="0" presId="urn:microsoft.com/office/officeart/2005/8/layout/hierarchy4"/>
    <dgm:cxn modelId="{8CFB4564-2760-43FB-8441-C433BD2D7706}" type="presParOf" srcId="{F4DB9167-BA04-4DD8-8047-F89CC04ED942}" destId="{226A8B9D-FFF5-4303-9B7F-AB8D974E7B27}" srcOrd="1" destOrd="0" presId="urn:microsoft.com/office/officeart/2005/8/layout/hierarchy4"/>
    <dgm:cxn modelId="{7BE8D64B-8AD4-4873-A11B-009AF8660423}" type="presParOf" srcId="{F4DB9167-BA04-4DD8-8047-F89CC04ED942}" destId="{9BC30E1A-C621-4DCB-B516-EADC61A06ACD}" srcOrd="2" destOrd="0" presId="urn:microsoft.com/office/officeart/2005/8/layout/hierarchy4"/>
    <dgm:cxn modelId="{CFE2B6B8-CEC0-44DC-A006-26C9A1941AD9}" type="presParOf" srcId="{9BC30E1A-C621-4DCB-B516-EADC61A06ACD}" destId="{4B63382C-EB67-4064-89E1-4F79AA2A6525}" srcOrd="0" destOrd="0" presId="urn:microsoft.com/office/officeart/2005/8/layout/hierarchy4"/>
    <dgm:cxn modelId="{C5D3E33E-48D6-47B6-BC9E-03CA43A1AE1C}" type="presParOf" srcId="{4B63382C-EB67-4064-89E1-4F79AA2A6525}" destId="{83506843-B5AD-4FA1-8829-CCCC124E0D65}" srcOrd="0" destOrd="0" presId="urn:microsoft.com/office/officeart/2005/8/layout/hierarchy4"/>
    <dgm:cxn modelId="{1533A8ED-4CE0-438E-875E-505EB39CFCA4}" type="presParOf" srcId="{4B63382C-EB67-4064-89E1-4F79AA2A6525}" destId="{EE97061A-27D2-4678-9999-5458C12AD2A5}" srcOrd="1" destOrd="0" presId="urn:microsoft.com/office/officeart/2005/8/layout/hierarchy4"/>
    <dgm:cxn modelId="{EE7D9EB3-B6D5-41FC-8B51-5E169C679466}" type="presParOf" srcId="{7782C14F-8CAB-43DF-8C78-977C109A8CC7}" destId="{8E3D56EC-31F6-4B0C-9190-0FCE577AA5A0}" srcOrd="7" destOrd="0" presId="urn:microsoft.com/office/officeart/2005/8/layout/hierarchy4"/>
    <dgm:cxn modelId="{07C897FD-39B9-40B5-8434-F0321CE0D8F7}" type="presParOf" srcId="{7782C14F-8CAB-43DF-8C78-977C109A8CC7}" destId="{D9CBA89E-4650-4024-B8F7-59C6A0214E6D}" srcOrd="8" destOrd="0" presId="urn:microsoft.com/office/officeart/2005/8/layout/hierarchy4"/>
    <dgm:cxn modelId="{086F3EDC-33F1-463D-9BAE-800666975E76}" type="presParOf" srcId="{D9CBA89E-4650-4024-B8F7-59C6A0214E6D}" destId="{F8E57B13-B0D6-4821-AB21-DFD8360D7DD7}" srcOrd="0" destOrd="0" presId="urn:microsoft.com/office/officeart/2005/8/layout/hierarchy4"/>
    <dgm:cxn modelId="{758229C9-8C91-4277-8B2B-ED0D3FBC2067}" type="presParOf" srcId="{D9CBA89E-4650-4024-B8F7-59C6A0214E6D}" destId="{D3DF1CC1-AEC4-45F5-B2E3-D0FBE409C3FF}" srcOrd="1" destOrd="0" presId="urn:microsoft.com/office/officeart/2005/8/layout/hierarchy4"/>
    <dgm:cxn modelId="{11548FBD-08FB-409C-9562-E3DED0DED9FD}" type="presParOf" srcId="{D9CBA89E-4650-4024-B8F7-59C6A0214E6D}" destId="{A1761C0C-CEAA-48A4-A671-645BE8D897DB}" srcOrd="2" destOrd="0" presId="urn:microsoft.com/office/officeart/2005/8/layout/hierarchy4"/>
    <dgm:cxn modelId="{464C41B3-DF11-44CF-8D0A-A973C450F1E1}" type="presParOf" srcId="{A1761C0C-CEAA-48A4-A671-645BE8D897DB}" destId="{CC1CD255-93BA-4810-BCF0-8680DF1BA7C7}" srcOrd="0" destOrd="0" presId="urn:microsoft.com/office/officeart/2005/8/layout/hierarchy4"/>
    <dgm:cxn modelId="{33407D9E-C061-4547-9C19-2E6BE5C3D7C0}" type="presParOf" srcId="{CC1CD255-93BA-4810-BCF0-8680DF1BA7C7}" destId="{585596EA-A813-4EC1-9925-D19091B3D5ED}" srcOrd="0" destOrd="0" presId="urn:microsoft.com/office/officeart/2005/8/layout/hierarchy4"/>
    <dgm:cxn modelId="{F653CA15-560E-4845-BCCC-FC898AB7CB29}" type="presParOf" srcId="{CC1CD255-93BA-4810-BCF0-8680DF1BA7C7}" destId="{E91552AF-3853-4519-9D97-283FE676F24B}"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21EC68C-7080-45F6-B302-5723A031B30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606E8C4-3AE8-4F6C-92C4-58A5F58C609D}">
      <dgm:prSet phldrT="[Text]"/>
      <dgm:spPr/>
      <dgm:t>
        <a:bodyPr/>
        <a:lstStyle/>
        <a:p>
          <a:r>
            <a:rPr lang="en-US" dirty="0" smtClean="0"/>
            <a:t>Internet connection?</a:t>
          </a:r>
          <a:endParaRPr lang="en-US" dirty="0"/>
        </a:p>
      </dgm:t>
    </dgm:pt>
    <dgm:pt modelId="{7F9750BB-8353-474E-B086-3273B56EABF5}" type="parTrans" cxnId="{B2624E4A-FCFB-4AD3-A4F7-741A41844CF4}">
      <dgm:prSet/>
      <dgm:spPr/>
      <dgm:t>
        <a:bodyPr/>
        <a:lstStyle/>
        <a:p>
          <a:endParaRPr lang="en-US"/>
        </a:p>
      </dgm:t>
    </dgm:pt>
    <dgm:pt modelId="{F53A8B0A-787B-4CF5-B147-4DE286E2E35D}" type="sibTrans" cxnId="{B2624E4A-FCFB-4AD3-A4F7-741A41844CF4}">
      <dgm:prSet/>
      <dgm:spPr/>
      <dgm:t>
        <a:bodyPr/>
        <a:lstStyle/>
        <a:p>
          <a:endParaRPr lang="en-US"/>
        </a:p>
      </dgm:t>
    </dgm:pt>
    <dgm:pt modelId="{009F8703-7DA2-46A2-8A73-FB6A3ABDE050}">
      <dgm:prSet phldrT="[Text]"/>
      <dgm:spPr/>
      <dgm:t>
        <a:bodyPr/>
        <a:lstStyle/>
        <a:p>
          <a:r>
            <a:rPr lang="en-US" dirty="0" smtClean="0"/>
            <a:t>Yes</a:t>
          </a:r>
          <a:endParaRPr lang="en-US" dirty="0"/>
        </a:p>
      </dgm:t>
    </dgm:pt>
    <dgm:pt modelId="{D15D338E-FAAC-4A98-A6AB-4BD21F1F5AE4}" type="parTrans" cxnId="{4C41D1AA-AC0F-4B6D-83AB-452E74FA2E61}">
      <dgm:prSet/>
      <dgm:spPr/>
      <dgm:t>
        <a:bodyPr/>
        <a:lstStyle/>
        <a:p>
          <a:endParaRPr lang="en-US"/>
        </a:p>
      </dgm:t>
    </dgm:pt>
    <dgm:pt modelId="{E03DB52A-AFCB-4226-9D39-4F1597179EFC}" type="sibTrans" cxnId="{4C41D1AA-AC0F-4B6D-83AB-452E74FA2E61}">
      <dgm:prSet/>
      <dgm:spPr/>
      <dgm:t>
        <a:bodyPr/>
        <a:lstStyle/>
        <a:p>
          <a:endParaRPr lang="en-US"/>
        </a:p>
      </dgm:t>
    </dgm:pt>
    <dgm:pt modelId="{50152C5B-57D8-47C0-8B9B-FD9876EAB185}">
      <dgm:prSet phldrT="[Text]"/>
      <dgm:spPr/>
      <dgm:t>
        <a:bodyPr/>
        <a:lstStyle/>
        <a:p>
          <a:r>
            <a:rPr lang="en-US" dirty="0" smtClean="0"/>
            <a:t>Instance creation live demo</a:t>
          </a:r>
          <a:endParaRPr lang="en-US" dirty="0"/>
        </a:p>
      </dgm:t>
    </dgm:pt>
    <dgm:pt modelId="{043F6C46-F4FB-4BBC-868C-DCBC1AA4DBAF}" type="parTrans" cxnId="{25A59E15-1406-4A84-9DE7-C03BDADFB69D}">
      <dgm:prSet/>
      <dgm:spPr/>
      <dgm:t>
        <a:bodyPr/>
        <a:lstStyle/>
        <a:p>
          <a:endParaRPr lang="en-US"/>
        </a:p>
      </dgm:t>
    </dgm:pt>
    <dgm:pt modelId="{8BB43E72-8C82-4980-8CE3-918F6C24D851}" type="sibTrans" cxnId="{25A59E15-1406-4A84-9DE7-C03BDADFB69D}">
      <dgm:prSet/>
      <dgm:spPr/>
      <dgm:t>
        <a:bodyPr/>
        <a:lstStyle/>
        <a:p>
          <a:endParaRPr lang="en-US"/>
        </a:p>
      </dgm:t>
    </dgm:pt>
    <dgm:pt modelId="{632F3E1B-D8DA-4B6F-9852-BB2BA9FF592C}">
      <dgm:prSet phldrT="[Text]"/>
      <dgm:spPr/>
      <dgm:t>
        <a:bodyPr/>
        <a:lstStyle/>
        <a:p>
          <a:r>
            <a:rPr lang="en-US" dirty="0" smtClean="0"/>
            <a:t>No</a:t>
          </a:r>
          <a:endParaRPr lang="en-US" dirty="0"/>
        </a:p>
      </dgm:t>
    </dgm:pt>
    <dgm:pt modelId="{745FE7AD-3898-494E-AAB0-B63CBC4704FB}" type="parTrans" cxnId="{1C0BEDCD-5579-4150-8E20-7DE876A0ED81}">
      <dgm:prSet/>
      <dgm:spPr/>
      <dgm:t>
        <a:bodyPr/>
        <a:lstStyle/>
        <a:p>
          <a:endParaRPr lang="en-US"/>
        </a:p>
      </dgm:t>
    </dgm:pt>
    <dgm:pt modelId="{C0FFCDA6-2A51-4109-8EF2-17BB230119FF}" type="sibTrans" cxnId="{1C0BEDCD-5579-4150-8E20-7DE876A0ED81}">
      <dgm:prSet/>
      <dgm:spPr/>
      <dgm:t>
        <a:bodyPr/>
        <a:lstStyle/>
        <a:p>
          <a:endParaRPr lang="en-US"/>
        </a:p>
      </dgm:t>
    </dgm:pt>
    <dgm:pt modelId="{E2581715-6271-483D-96A8-81E7A400F7F2}">
      <dgm:prSet phldrT="[Text]"/>
      <dgm:spPr/>
      <dgm:t>
        <a:bodyPr/>
        <a:lstStyle/>
        <a:p>
          <a:r>
            <a:rPr lang="en-US" dirty="0" smtClean="0"/>
            <a:t>Static screen snaps</a:t>
          </a:r>
          <a:endParaRPr lang="en-US" dirty="0"/>
        </a:p>
      </dgm:t>
    </dgm:pt>
    <dgm:pt modelId="{21E057DD-B7F0-4C78-9F86-1AD293163A2D}" type="parTrans" cxnId="{D11BE8FD-B595-477C-9595-6CC11933A557}">
      <dgm:prSet/>
      <dgm:spPr/>
      <dgm:t>
        <a:bodyPr/>
        <a:lstStyle/>
        <a:p>
          <a:endParaRPr lang="en-US"/>
        </a:p>
      </dgm:t>
    </dgm:pt>
    <dgm:pt modelId="{39A39B69-3DDF-4C41-A32A-6C90E83E6C70}" type="sibTrans" cxnId="{D11BE8FD-B595-477C-9595-6CC11933A557}">
      <dgm:prSet/>
      <dgm:spPr/>
      <dgm:t>
        <a:bodyPr/>
        <a:lstStyle/>
        <a:p>
          <a:endParaRPr lang="en-US"/>
        </a:p>
      </dgm:t>
    </dgm:pt>
    <dgm:pt modelId="{D6863AB0-EA2A-4991-9D0F-394F4C2242ED}" type="pres">
      <dgm:prSet presAssocID="{821EC68C-7080-45F6-B302-5723A031B302}" presName="hierChild1" presStyleCnt="0">
        <dgm:presLayoutVars>
          <dgm:chPref val="1"/>
          <dgm:dir/>
          <dgm:animOne val="branch"/>
          <dgm:animLvl val="lvl"/>
          <dgm:resizeHandles/>
        </dgm:presLayoutVars>
      </dgm:prSet>
      <dgm:spPr/>
      <dgm:t>
        <a:bodyPr/>
        <a:lstStyle/>
        <a:p>
          <a:endParaRPr lang="en-US"/>
        </a:p>
      </dgm:t>
    </dgm:pt>
    <dgm:pt modelId="{8322C0E8-BBCD-4CCA-8250-B8DA16623F28}" type="pres">
      <dgm:prSet presAssocID="{6606E8C4-3AE8-4F6C-92C4-58A5F58C609D}" presName="hierRoot1" presStyleCnt="0"/>
      <dgm:spPr/>
    </dgm:pt>
    <dgm:pt modelId="{5369C401-E82F-411D-9EC1-806D4F3BB8DA}" type="pres">
      <dgm:prSet presAssocID="{6606E8C4-3AE8-4F6C-92C4-58A5F58C609D}" presName="composite" presStyleCnt="0"/>
      <dgm:spPr/>
    </dgm:pt>
    <dgm:pt modelId="{88DA88CE-8726-4E77-BC2D-49A969F86E57}" type="pres">
      <dgm:prSet presAssocID="{6606E8C4-3AE8-4F6C-92C4-58A5F58C609D}" presName="background" presStyleLbl="node0" presStyleIdx="0" presStyleCnt="1"/>
      <dgm:spPr/>
    </dgm:pt>
    <dgm:pt modelId="{D2AC692C-C63C-49A5-9E5A-F2A9DE02EE63}" type="pres">
      <dgm:prSet presAssocID="{6606E8C4-3AE8-4F6C-92C4-58A5F58C609D}" presName="text" presStyleLbl="fgAcc0" presStyleIdx="0" presStyleCnt="1">
        <dgm:presLayoutVars>
          <dgm:chPref val="3"/>
        </dgm:presLayoutVars>
      </dgm:prSet>
      <dgm:spPr/>
      <dgm:t>
        <a:bodyPr/>
        <a:lstStyle/>
        <a:p>
          <a:endParaRPr lang="en-US"/>
        </a:p>
      </dgm:t>
    </dgm:pt>
    <dgm:pt modelId="{8B7A489A-ACF0-42DE-A3A1-02D4835F6F92}" type="pres">
      <dgm:prSet presAssocID="{6606E8C4-3AE8-4F6C-92C4-58A5F58C609D}" presName="hierChild2" presStyleCnt="0"/>
      <dgm:spPr/>
    </dgm:pt>
    <dgm:pt modelId="{23F05AA5-4FDA-49A8-9D46-03FFF79F3438}" type="pres">
      <dgm:prSet presAssocID="{D15D338E-FAAC-4A98-A6AB-4BD21F1F5AE4}" presName="Name10" presStyleLbl="parChTrans1D2" presStyleIdx="0" presStyleCnt="2"/>
      <dgm:spPr/>
      <dgm:t>
        <a:bodyPr/>
        <a:lstStyle/>
        <a:p>
          <a:endParaRPr lang="en-US"/>
        </a:p>
      </dgm:t>
    </dgm:pt>
    <dgm:pt modelId="{A7C10DD3-E300-4FC5-8202-9BF37B75BFFF}" type="pres">
      <dgm:prSet presAssocID="{009F8703-7DA2-46A2-8A73-FB6A3ABDE050}" presName="hierRoot2" presStyleCnt="0"/>
      <dgm:spPr/>
    </dgm:pt>
    <dgm:pt modelId="{0EE47B3A-667F-4FA9-8807-CDBE3CB09476}" type="pres">
      <dgm:prSet presAssocID="{009F8703-7DA2-46A2-8A73-FB6A3ABDE050}" presName="composite2" presStyleCnt="0"/>
      <dgm:spPr/>
    </dgm:pt>
    <dgm:pt modelId="{F5939A32-68C3-4AC0-9822-BA82634127CA}" type="pres">
      <dgm:prSet presAssocID="{009F8703-7DA2-46A2-8A73-FB6A3ABDE050}" presName="background2" presStyleLbl="node2" presStyleIdx="0" presStyleCnt="2"/>
      <dgm:spPr/>
    </dgm:pt>
    <dgm:pt modelId="{E4B381F5-27C3-4464-B0B3-E17B95226B84}" type="pres">
      <dgm:prSet presAssocID="{009F8703-7DA2-46A2-8A73-FB6A3ABDE050}" presName="text2" presStyleLbl="fgAcc2" presStyleIdx="0" presStyleCnt="2">
        <dgm:presLayoutVars>
          <dgm:chPref val="3"/>
        </dgm:presLayoutVars>
      </dgm:prSet>
      <dgm:spPr/>
      <dgm:t>
        <a:bodyPr/>
        <a:lstStyle/>
        <a:p>
          <a:endParaRPr lang="en-US"/>
        </a:p>
      </dgm:t>
    </dgm:pt>
    <dgm:pt modelId="{2548B032-ABEA-45DF-A98D-927B32031B5D}" type="pres">
      <dgm:prSet presAssocID="{009F8703-7DA2-46A2-8A73-FB6A3ABDE050}" presName="hierChild3" presStyleCnt="0"/>
      <dgm:spPr/>
    </dgm:pt>
    <dgm:pt modelId="{1E918383-CC87-4E7B-A9F9-84F0BF73A892}" type="pres">
      <dgm:prSet presAssocID="{043F6C46-F4FB-4BBC-868C-DCBC1AA4DBAF}" presName="Name17" presStyleLbl="parChTrans1D3" presStyleIdx="0" presStyleCnt="2"/>
      <dgm:spPr/>
      <dgm:t>
        <a:bodyPr/>
        <a:lstStyle/>
        <a:p>
          <a:endParaRPr lang="en-US"/>
        </a:p>
      </dgm:t>
    </dgm:pt>
    <dgm:pt modelId="{9DEE890F-7D91-4C99-8EA2-4846AAB24A5A}" type="pres">
      <dgm:prSet presAssocID="{50152C5B-57D8-47C0-8B9B-FD9876EAB185}" presName="hierRoot3" presStyleCnt="0"/>
      <dgm:spPr/>
    </dgm:pt>
    <dgm:pt modelId="{449741A6-0F13-4637-B7F5-FC94A6803167}" type="pres">
      <dgm:prSet presAssocID="{50152C5B-57D8-47C0-8B9B-FD9876EAB185}" presName="composite3" presStyleCnt="0"/>
      <dgm:spPr/>
    </dgm:pt>
    <dgm:pt modelId="{B982F41E-C4C5-40AD-8BA0-A3269B5465D2}" type="pres">
      <dgm:prSet presAssocID="{50152C5B-57D8-47C0-8B9B-FD9876EAB185}" presName="background3" presStyleLbl="node3" presStyleIdx="0" presStyleCnt="2"/>
      <dgm:spPr/>
    </dgm:pt>
    <dgm:pt modelId="{D13852E9-AEE9-4268-8FD6-930B433E4C7C}" type="pres">
      <dgm:prSet presAssocID="{50152C5B-57D8-47C0-8B9B-FD9876EAB185}" presName="text3" presStyleLbl="fgAcc3" presStyleIdx="0" presStyleCnt="2">
        <dgm:presLayoutVars>
          <dgm:chPref val="3"/>
        </dgm:presLayoutVars>
      </dgm:prSet>
      <dgm:spPr/>
      <dgm:t>
        <a:bodyPr/>
        <a:lstStyle/>
        <a:p>
          <a:endParaRPr lang="en-US"/>
        </a:p>
      </dgm:t>
    </dgm:pt>
    <dgm:pt modelId="{03A8A80C-9467-49FA-8D16-01E41A0F218F}" type="pres">
      <dgm:prSet presAssocID="{50152C5B-57D8-47C0-8B9B-FD9876EAB185}" presName="hierChild4" presStyleCnt="0"/>
      <dgm:spPr/>
    </dgm:pt>
    <dgm:pt modelId="{CFFBBFC5-CC3C-402E-B742-ACDCE1DEF98E}" type="pres">
      <dgm:prSet presAssocID="{745FE7AD-3898-494E-AAB0-B63CBC4704FB}" presName="Name10" presStyleLbl="parChTrans1D2" presStyleIdx="1" presStyleCnt="2"/>
      <dgm:spPr/>
      <dgm:t>
        <a:bodyPr/>
        <a:lstStyle/>
        <a:p>
          <a:endParaRPr lang="en-US"/>
        </a:p>
      </dgm:t>
    </dgm:pt>
    <dgm:pt modelId="{6DA59C22-0DF0-421D-84E9-F886751F0B36}" type="pres">
      <dgm:prSet presAssocID="{632F3E1B-D8DA-4B6F-9852-BB2BA9FF592C}" presName="hierRoot2" presStyleCnt="0"/>
      <dgm:spPr/>
    </dgm:pt>
    <dgm:pt modelId="{CFF696BE-3176-4CAF-85C7-03C2467E5E7C}" type="pres">
      <dgm:prSet presAssocID="{632F3E1B-D8DA-4B6F-9852-BB2BA9FF592C}" presName="composite2" presStyleCnt="0"/>
      <dgm:spPr/>
    </dgm:pt>
    <dgm:pt modelId="{FEA2EFA5-37B0-4716-9508-08783399B270}" type="pres">
      <dgm:prSet presAssocID="{632F3E1B-D8DA-4B6F-9852-BB2BA9FF592C}" presName="background2" presStyleLbl="node2" presStyleIdx="1" presStyleCnt="2"/>
      <dgm:spPr/>
    </dgm:pt>
    <dgm:pt modelId="{F328EA84-86DB-4387-A595-6F1E4B58A9DE}" type="pres">
      <dgm:prSet presAssocID="{632F3E1B-D8DA-4B6F-9852-BB2BA9FF592C}" presName="text2" presStyleLbl="fgAcc2" presStyleIdx="1" presStyleCnt="2">
        <dgm:presLayoutVars>
          <dgm:chPref val="3"/>
        </dgm:presLayoutVars>
      </dgm:prSet>
      <dgm:spPr/>
      <dgm:t>
        <a:bodyPr/>
        <a:lstStyle/>
        <a:p>
          <a:endParaRPr lang="en-US"/>
        </a:p>
      </dgm:t>
    </dgm:pt>
    <dgm:pt modelId="{56DE940B-AFC8-4612-B9B4-BCBDE6006172}" type="pres">
      <dgm:prSet presAssocID="{632F3E1B-D8DA-4B6F-9852-BB2BA9FF592C}" presName="hierChild3" presStyleCnt="0"/>
      <dgm:spPr/>
    </dgm:pt>
    <dgm:pt modelId="{F2283F01-A963-4C12-BD27-2749C9BD4D1D}" type="pres">
      <dgm:prSet presAssocID="{21E057DD-B7F0-4C78-9F86-1AD293163A2D}" presName="Name17" presStyleLbl="parChTrans1D3" presStyleIdx="1" presStyleCnt="2"/>
      <dgm:spPr/>
      <dgm:t>
        <a:bodyPr/>
        <a:lstStyle/>
        <a:p>
          <a:endParaRPr lang="en-US"/>
        </a:p>
      </dgm:t>
    </dgm:pt>
    <dgm:pt modelId="{9CA5D614-EBF4-4624-9D09-E22E27AD74E2}" type="pres">
      <dgm:prSet presAssocID="{E2581715-6271-483D-96A8-81E7A400F7F2}" presName="hierRoot3" presStyleCnt="0"/>
      <dgm:spPr/>
    </dgm:pt>
    <dgm:pt modelId="{605795EA-1E6C-487B-A0B3-1BEF93A1F841}" type="pres">
      <dgm:prSet presAssocID="{E2581715-6271-483D-96A8-81E7A400F7F2}" presName="composite3" presStyleCnt="0"/>
      <dgm:spPr/>
    </dgm:pt>
    <dgm:pt modelId="{924FC39C-886A-4595-9193-A5FF24E46FC5}" type="pres">
      <dgm:prSet presAssocID="{E2581715-6271-483D-96A8-81E7A400F7F2}" presName="background3" presStyleLbl="node3" presStyleIdx="1" presStyleCnt="2"/>
      <dgm:spPr/>
    </dgm:pt>
    <dgm:pt modelId="{4864AF84-4365-4EB7-9B6A-2C15A94EABC9}" type="pres">
      <dgm:prSet presAssocID="{E2581715-6271-483D-96A8-81E7A400F7F2}" presName="text3" presStyleLbl="fgAcc3" presStyleIdx="1" presStyleCnt="2">
        <dgm:presLayoutVars>
          <dgm:chPref val="3"/>
        </dgm:presLayoutVars>
      </dgm:prSet>
      <dgm:spPr/>
      <dgm:t>
        <a:bodyPr/>
        <a:lstStyle/>
        <a:p>
          <a:endParaRPr lang="en-US"/>
        </a:p>
      </dgm:t>
    </dgm:pt>
    <dgm:pt modelId="{BCB47CC5-8BD9-426D-8F5E-42E746EDC2C8}" type="pres">
      <dgm:prSet presAssocID="{E2581715-6271-483D-96A8-81E7A400F7F2}" presName="hierChild4" presStyleCnt="0"/>
      <dgm:spPr/>
    </dgm:pt>
  </dgm:ptLst>
  <dgm:cxnLst>
    <dgm:cxn modelId="{25A59E15-1406-4A84-9DE7-C03BDADFB69D}" srcId="{009F8703-7DA2-46A2-8A73-FB6A3ABDE050}" destId="{50152C5B-57D8-47C0-8B9B-FD9876EAB185}" srcOrd="0" destOrd="0" parTransId="{043F6C46-F4FB-4BBC-868C-DCBC1AA4DBAF}" sibTransId="{8BB43E72-8C82-4980-8CE3-918F6C24D851}"/>
    <dgm:cxn modelId="{1B4474DC-1CFC-4E92-ABFD-4A15016F9879}" type="presOf" srcId="{50152C5B-57D8-47C0-8B9B-FD9876EAB185}" destId="{D13852E9-AEE9-4268-8FD6-930B433E4C7C}" srcOrd="0" destOrd="0" presId="urn:microsoft.com/office/officeart/2005/8/layout/hierarchy1"/>
    <dgm:cxn modelId="{FF6380A5-85F3-45DF-881D-C104928AFB3E}" type="presOf" srcId="{632F3E1B-D8DA-4B6F-9852-BB2BA9FF592C}" destId="{F328EA84-86DB-4387-A595-6F1E4B58A9DE}" srcOrd="0" destOrd="0" presId="urn:microsoft.com/office/officeart/2005/8/layout/hierarchy1"/>
    <dgm:cxn modelId="{79334E17-71ED-49C9-8B2C-24E620430923}" type="presOf" srcId="{821EC68C-7080-45F6-B302-5723A031B302}" destId="{D6863AB0-EA2A-4991-9D0F-394F4C2242ED}" srcOrd="0" destOrd="0" presId="urn:microsoft.com/office/officeart/2005/8/layout/hierarchy1"/>
    <dgm:cxn modelId="{DEFC601F-503C-4D4F-9CD8-C53AEE944F22}" type="presOf" srcId="{6606E8C4-3AE8-4F6C-92C4-58A5F58C609D}" destId="{D2AC692C-C63C-49A5-9E5A-F2A9DE02EE63}" srcOrd="0" destOrd="0" presId="urn:microsoft.com/office/officeart/2005/8/layout/hierarchy1"/>
    <dgm:cxn modelId="{66B192F4-E765-4624-8863-413D7EDED5A4}" type="presOf" srcId="{043F6C46-F4FB-4BBC-868C-DCBC1AA4DBAF}" destId="{1E918383-CC87-4E7B-A9F9-84F0BF73A892}" srcOrd="0" destOrd="0" presId="urn:microsoft.com/office/officeart/2005/8/layout/hierarchy1"/>
    <dgm:cxn modelId="{5F4B2A68-449C-4FB9-A438-056342961A7B}" type="presOf" srcId="{21E057DD-B7F0-4C78-9F86-1AD293163A2D}" destId="{F2283F01-A963-4C12-BD27-2749C9BD4D1D}" srcOrd="0" destOrd="0" presId="urn:microsoft.com/office/officeart/2005/8/layout/hierarchy1"/>
    <dgm:cxn modelId="{4F76C15D-47C4-4C6F-8CDA-9654D970AFCD}" type="presOf" srcId="{E2581715-6271-483D-96A8-81E7A400F7F2}" destId="{4864AF84-4365-4EB7-9B6A-2C15A94EABC9}" srcOrd="0" destOrd="0" presId="urn:microsoft.com/office/officeart/2005/8/layout/hierarchy1"/>
    <dgm:cxn modelId="{1C0BEDCD-5579-4150-8E20-7DE876A0ED81}" srcId="{6606E8C4-3AE8-4F6C-92C4-58A5F58C609D}" destId="{632F3E1B-D8DA-4B6F-9852-BB2BA9FF592C}" srcOrd="1" destOrd="0" parTransId="{745FE7AD-3898-494E-AAB0-B63CBC4704FB}" sibTransId="{C0FFCDA6-2A51-4109-8EF2-17BB230119FF}"/>
    <dgm:cxn modelId="{4C41D1AA-AC0F-4B6D-83AB-452E74FA2E61}" srcId="{6606E8C4-3AE8-4F6C-92C4-58A5F58C609D}" destId="{009F8703-7DA2-46A2-8A73-FB6A3ABDE050}" srcOrd="0" destOrd="0" parTransId="{D15D338E-FAAC-4A98-A6AB-4BD21F1F5AE4}" sibTransId="{E03DB52A-AFCB-4226-9D39-4F1597179EFC}"/>
    <dgm:cxn modelId="{B2770AED-5B5A-48D1-BA10-42D8B466A452}" type="presOf" srcId="{009F8703-7DA2-46A2-8A73-FB6A3ABDE050}" destId="{E4B381F5-27C3-4464-B0B3-E17B95226B84}" srcOrd="0" destOrd="0" presId="urn:microsoft.com/office/officeart/2005/8/layout/hierarchy1"/>
    <dgm:cxn modelId="{B2624E4A-FCFB-4AD3-A4F7-741A41844CF4}" srcId="{821EC68C-7080-45F6-B302-5723A031B302}" destId="{6606E8C4-3AE8-4F6C-92C4-58A5F58C609D}" srcOrd="0" destOrd="0" parTransId="{7F9750BB-8353-474E-B086-3273B56EABF5}" sibTransId="{F53A8B0A-787B-4CF5-B147-4DE286E2E35D}"/>
    <dgm:cxn modelId="{750313C0-136B-407D-9FB0-B6A00971D2E2}" type="presOf" srcId="{D15D338E-FAAC-4A98-A6AB-4BD21F1F5AE4}" destId="{23F05AA5-4FDA-49A8-9D46-03FFF79F3438}" srcOrd="0" destOrd="0" presId="urn:microsoft.com/office/officeart/2005/8/layout/hierarchy1"/>
    <dgm:cxn modelId="{D11BE8FD-B595-477C-9595-6CC11933A557}" srcId="{632F3E1B-D8DA-4B6F-9852-BB2BA9FF592C}" destId="{E2581715-6271-483D-96A8-81E7A400F7F2}" srcOrd="0" destOrd="0" parTransId="{21E057DD-B7F0-4C78-9F86-1AD293163A2D}" sibTransId="{39A39B69-3DDF-4C41-A32A-6C90E83E6C70}"/>
    <dgm:cxn modelId="{21D42A74-168D-4FC5-8822-332CEC124D4E}" type="presOf" srcId="{745FE7AD-3898-494E-AAB0-B63CBC4704FB}" destId="{CFFBBFC5-CC3C-402E-B742-ACDCE1DEF98E}" srcOrd="0" destOrd="0" presId="urn:microsoft.com/office/officeart/2005/8/layout/hierarchy1"/>
    <dgm:cxn modelId="{02A59CC6-E586-4D25-AAB5-5080660E5B3E}" type="presParOf" srcId="{D6863AB0-EA2A-4991-9D0F-394F4C2242ED}" destId="{8322C0E8-BBCD-4CCA-8250-B8DA16623F28}" srcOrd="0" destOrd="0" presId="urn:microsoft.com/office/officeart/2005/8/layout/hierarchy1"/>
    <dgm:cxn modelId="{19990448-DE7E-45B2-9196-4CA130C216C6}" type="presParOf" srcId="{8322C0E8-BBCD-4CCA-8250-B8DA16623F28}" destId="{5369C401-E82F-411D-9EC1-806D4F3BB8DA}" srcOrd="0" destOrd="0" presId="urn:microsoft.com/office/officeart/2005/8/layout/hierarchy1"/>
    <dgm:cxn modelId="{62B815E1-4F32-466F-A4B1-4BC3F2EEC0B4}" type="presParOf" srcId="{5369C401-E82F-411D-9EC1-806D4F3BB8DA}" destId="{88DA88CE-8726-4E77-BC2D-49A969F86E57}" srcOrd="0" destOrd="0" presId="urn:microsoft.com/office/officeart/2005/8/layout/hierarchy1"/>
    <dgm:cxn modelId="{AAB02B57-1D8B-4FBD-942F-20E4EBBD77E6}" type="presParOf" srcId="{5369C401-E82F-411D-9EC1-806D4F3BB8DA}" destId="{D2AC692C-C63C-49A5-9E5A-F2A9DE02EE63}" srcOrd="1" destOrd="0" presId="urn:microsoft.com/office/officeart/2005/8/layout/hierarchy1"/>
    <dgm:cxn modelId="{30E0F5F2-5961-4F01-91C6-ECF0B9FE18F2}" type="presParOf" srcId="{8322C0E8-BBCD-4CCA-8250-B8DA16623F28}" destId="{8B7A489A-ACF0-42DE-A3A1-02D4835F6F92}" srcOrd="1" destOrd="0" presId="urn:microsoft.com/office/officeart/2005/8/layout/hierarchy1"/>
    <dgm:cxn modelId="{9B50FC21-BE8D-42AD-830D-2E6C772F22BA}" type="presParOf" srcId="{8B7A489A-ACF0-42DE-A3A1-02D4835F6F92}" destId="{23F05AA5-4FDA-49A8-9D46-03FFF79F3438}" srcOrd="0" destOrd="0" presId="urn:microsoft.com/office/officeart/2005/8/layout/hierarchy1"/>
    <dgm:cxn modelId="{C5F83C0B-027C-4290-AE31-6AD49D6A2DF8}" type="presParOf" srcId="{8B7A489A-ACF0-42DE-A3A1-02D4835F6F92}" destId="{A7C10DD3-E300-4FC5-8202-9BF37B75BFFF}" srcOrd="1" destOrd="0" presId="urn:microsoft.com/office/officeart/2005/8/layout/hierarchy1"/>
    <dgm:cxn modelId="{F5EF0479-5A13-4452-B6FA-66E4FB4F9AAF}" type="presParOf" srcId="{A7C10DD3-E300-4FC5-8202-9BF37B75BFFF}" destId="{0EE47B3A-667F-4FA9-8807-CDBE3CB09476}" srcOrd="0" destOrd="0" presId="urn:microsoft.com/office/officeart/2005/8/layout/hierarchy1"/>
    <dgm:cxn modelId="{46822DE4-E86F-4AA0-92FD-28767F498642}" type="presParOf" srcId="{0EE47B3A-667F-4FA9-8807-CDBE3CB09476}" destId="{F5939A32-68C3-4AC0-9822-BA82634127CA}" srcOrd="0" destOrd="0" presId="urn:microsoft.com/office/officeart/2005/8/layout/hierarchy1"/>
    <dgm:cxn modelId="{BE9586F3-20FC-4B2A-9E5F-33C0F5A40620}" type="presParOf" srcId="{0EE47B3A-667F-4FA9-8807-CDBE3CB09476}" destId="{E4B381F5-27C3-4464-B0B3-E17B95226B84}" srcOrd="1" destOrd="0" presId="urn:microsoft.com/office/officeart/2005/8/layout/hierarchy1"/>
    <dgm:cxn modelId="{21313EDC-D37D-4709-8C13-D360A87F07FF}" type="presParOf" srcId="{A7C10DD3-E300-4FC5-8202-9BF37B75BFFF}" destId="{2548B032-ABEA-45DF-A98D-927B32031B5D}" srcOrd="1" destOrd="0" presId="urn:microsoft.com/office/officeart/2005/8/layout/hierarchy1"/>
    <dgm:cxn modelId="{C985F80D-D4FF-4423-A390-B129E912F6C1}" type="presParOf" srcId="{2548B032-ABEA-45DF-A98D-927B32031B5D}" destId="{1E918383-CC87-4E7B-A9F9-84F0BF73A892}" srcOrd="0" destOrd="0" presId="urn:microsoft.com/office/officeart/2005/8/layout/hierarchy1"/>
    <dgm:cxn modelId="{0CF405EE-A9AB-4C20-8868-B8DCA3EEB2FE}" type="presParOf" srcId="{2548B032-ABEA-45DF-A98D-927B32031B5D}" destId="{9DEE890F-7D91-4C99-8EA2-4846AAB24A5A}" srcOrd="1" destOrd="0" presId="urn:microsoft.com/office/officeart/2005/8/layout/hierarchy1"/>
    <dgm:cxn modelId="{D475065E-13D3-45DF-89B5-C4B75AF73162}" type="presParOf" srcId="{9DEE890F-7D91-4C99-8EA2-4846AAB24A5A}" destId="{449741A6-0F13-4637-B7F5-FC94A6803167}" srcOrd="0" destOrd="0" presId="urn:microsoft.com/office/officeart/2005/8/layout/hierarchy1"/>
    <dgm:cxn modelId="{D94F5A18-D202-4252-8621-304B254266A4}" type="presParOf" srcId="{449741A6-0F13-4637-B7F5-FC94A6803167}" destId="{B982F41E-C4C5-40AD-8BA0-A3269B5465D2}" srcOrd="0" destOrd="0" presId="urn:microsoft.com/office/officeart/2005/8/layout/hierarchy1"/>
    <dgm:cxn modelId="{533D55D6-B5C8-4BCD-A0CE-901597430483}" type="presParOf" srcId="{449741A6-0F13-4637-B7F5-FC94A6803167}" destId="{D13852E9-AEE9-4268-8FD6-930B433E4C7C}" srcOrd="1" destOrd="0" presId="urn:microsoft.com/office/officeart/2005/8/layout/hierarchy1"/>
    <dgm:cxn modelId="{14F39E59-D357-407B-B7F7-D8B5B2445F3F}" type="presParOf" srcId="{9DEE890F-7D91-4C99-8EA2-4846AAB24A5A}" destId="{03A8A80C-9467-49FA-8D16-01E41A0F218F}" srcOrd="1" destOrd="0" presId="urn:microsoft.com/office/officeart/2005/8/layout/hierarchy1"/>
    <dgm:cxn modelId="{0C206706-BDA3-4198-BAE0-47F4D332284F}" type="presParOf" srcId="{8B7A489A-ACF0-42DE-A3A1-02D4835F6F92}" destId="{CFFBBFC5-CC3C-402E-B742-ACDCE1DEF98E}" srcOrd="2" destOrd="0" presId="urn:microsoft.com/office/officeart/2005/8/layout/hierarchy1"/>
    <dgm:cxn modelId="{53D31C55-E15A-4B2B-A923-838534D7782F}" type="presParOf" srcId="{8B7A489A-ACF0-42DE-A3A1-02D4835F6F92}" destId="{6DA59C22-0DF0-421D-84E9-F886751F0B36}" srcOrd="3" destOrd="0" presId="urn:microsoft.com/office/officeart/2005/8/layout/hierarchy1"/>
    <dgm:cxn modelId="{8604B865-0051-45F9-BF23-479801A2B856}" type="presParOf" srcId="{6DA59C22-0DF0-421D-84E9-F886751F0B36}" destId="{CFF696BE-3176-4CAF-85C7-03C2467E5E7C}" srcOrd="0" destOrd="0" presId="urn:microsoft.com/office/officeart/2005/8/layout/hierarchy1"/>
    <dgm:cxn modelId="{F68484F4-4F4C-4A98-BB32-E42C145E9DF6}" type="presParOf" srcId="{CFF696BE-3176-4CAF-85C7-03C2467E5E7C}" destId="{FEA2EFA5-37B0-4716-9508-08783399B270}" srcOrd="0" destOrd="0" presId="urn:microsoft.com/office/officeart/2005/8/layout/hierarchy1"/>
    <dgm:cxn modelId="{76B14CA3-1B43-4EB3-9307-3D1DECACE791}" type="presParOf" srcId="{CFF696BE-3176-4CAF-85C7-03C2467E5E7C}" destId="{F328EA84-86DB-4387-A595-6F1E4B58A9DE}" srcOrd="1" destOrd="0" presId="urn:microsoft.com/office/officeart/2005/8/layout/hierarchy1"/>
    <dgm:cxn modelId="{1C9F7142-DD7E-4E02-8CD9-AE63B320BF1C}" type="presParOf" srcId="{6DA59C22-0DF0-421D-84E9-F886751F0B36}" destId="{56DE940B-AFC8-4612-B9B4-BCBDE6006172}" srcOrd="1" destOrd="0" presId="urn:microsoft.com/office/officeart/2005/8/layout/hierarchy1"/>
    <dgm:cxn modelId="{9815656F-9EC1-4C25-B2AA-E4090734F415}" type="presParOf" srcId="{56DE940B-AFC8-4612-B9B4-BCBDE6006172}" destId="{F2283F01-A963-4C12-BD27-2749C9BD4D1D}" srcOrd="0" destOrd="0" presId="urn:microsoft.com/office/officeart/2005/8/layout/hierarchy1"/>
    <dgm:cxn modelId="{88EA7966-FF53-4B58-925D-6F74B6B03830}" type="presParOf" srcId="{56DE940B-AFC8-4612-B9B4-BCBDE6006172}" destId="{9CA5D614-EBF4-4624-9D09-E22E27AD74E2}" srcOrd="1" destOrd="0" presId="urn:microsoft.com/office/officeart/2005/8/layout/hierarchy1"/>
    <dgm:cxn modelId="{0B116098-DA0A-40B8-893D-D046742163A8}" type="presParOf" srcId="{9CA5D614-EBF4-4624-9D09-E22E27AD74E2}" destId="{605795EA-1E6C-487B-A0B3-1BEF93A1F841}" srcOrd="0" destOrd="0" presId="urn:microsoft.com/office/officeart/2005/8/layout/hierarchy1"/>
    <dgm:cxn modelId="{450BFE55-BF4D-4D39-BAD5-CAEDBC9CAC8E}" type="presParOf" srcId="{605795EA-1E6C-487B-A0B3-1BEF93A1F841}" destId="{924FC39C-886A-4595-9193-A5FF24E46FC5}" srcOrd="0" destOrd="0" presId="urn:microsoft.com/office/officeart/2005/8/layout/hierarchy1"/>
    <dgm:cxn modelId="{0AC640BE-E0B0-41C8-A521-2BFD755BACDE}" type="presParOf" srcId="{605795EA-1E6C-487B-A0B3-1BEF93A1F841}" destId="{4864AF84-4365-4EB7-9B6A-2C15A94EABC9}" srcOrd="1" destOrd="0" presId="urn:microsoft.com/office/officeart/2005/8/layout/hierarchy1"/>
    <dgm:cxn modelId="{1F51EF0F-604F-4944-AD01-C4AB6B1C7517}" type="presParOf" srcId="{9CA5D614-EBF4-4624-9D09-E22E27AD74E2}" destId="{BCB47CC5-8BD9-426D-8F5E-42E746EDC2C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21EC68C-7080-45F6-B302-5723A031B30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606E8C4-3AE8-4F6C-92C4-58A5F58C609D}">
      <dgm:prSet phldrT="[Text]"/>
      <dgm:spPr/>
      <dgm:t>
        <a:bodyPr/>
        <a:lstStyle/>
        <a:p>
          <a:r>
            <a:rPr lang="en-US" dirty="0" smtClean="0"/>
            <a:t>Internet connection?</a:t>
          </a:r>
          <a:endParaRPr lang="en-US" dirty="0"/>
        </a:p>
      </dgm:t>
    </dgm:pt>
    <dgm:pt modelId="{7F9750BB-8353-474E-B086-3273B56EABF5}" type="parTrans" cxnId="{B2624E4A-FCFB-4AD3-A4F7-741A41844CF4}">
      <dgm:prSet/>
      <dgm:spPr/>
      <dgm:t>
        <a:bodyPr/>
        <a:lstStyle/>
        <a:p>
          <a:endParaRPr lang="en-US"/>
        </a:p>
      </dgm:t>
    </dgm:pt>
    <dgm:pt modelId="{F53A8B0A-787B-4CF5-B147-4DE286E2E35D}" type="sibTrans" cxnId="{B2624E4A-FCFB-4AD3-A4F7-741A41844CF4}">
      <dgm:prSet/>
      <dgm:spPr/>
      <dgm:t>
        <a:bodyPr/>
        <a:lstStyle/>
        <a:p>
          <a:endParaRPr lang="en-US"/>
        </a:p>
      </dgm:t>
    </dgm:pt>
    <dgm:pt modelId="{009F8703-7DA2-46A2-8A73-FB6A3ABDE050}">
      <dgm:prSet phldrT="[Text]"/>
      <dgm:spPr/>
      <dgm:t>
        <a:bodyPr/>
        <a:lstStyle/>
        <a:p>
          <a:r>
            <a:rPr lang="en-US" dirty="0" smtClean="0"/>
            <a:t>Yes</a:t>
          </a:r>
          <a:endParaRPr lang="en-US" dirty="0"/>
        </a:p>
      </dgm:t>
    </dgm:pt>
    <dgm:pt modelId="{D15D338E-FAAC-4A98-A6AB-4BD21F1F5AE4}" type="parTrans" cxnId="{4C41D1AA-AC0F-4B6D-83AB-452E74FA2E61}">
      <dgm:prSet/>
      <dgm:spPr/>
      <dgm:t>
        <a:bodyPr/>
        <a:lstStyle/>
        <a:p>
          <a:endParaRPr lang="en-US"/>
        </a:p>
      </dgm:t>
    </dgm:pt>
    <dgm:pt modelId="{E03DB52A-AFCB-4226-9D39-4F1597179EFC}" type="sibTrans" cxnId="{4C41D1AA-AC0F-4B6D-83AB-452E74FA2E61}">
      <dgm:prSet/>
      <dgm:spPr/>
      <dgm:t>
        <a:bodyPr/>
        <a:lstStyle/>
        <a:p>
          <a:endParaRPr lang="en-US"/>
        </a:p>
      </dgm:t>
    </dgm:pt>
    <dgm:pt modelId="{50152C5B-57D8-47C0-8B9B-FD9876EAB185}">
      <dgm:prSet phldrT="[Text]"/>
      <dgm:spPr/>
      <dgm:t>
        <a:bodyPr/>
        <a:lstStyle/>
        <a:p>
          <a:r>
            <a:rPr lang="en-US" dirty="0" smtClean="0"/>
            <a:t>Create S3 Bucket and IAM User Policies</a:t>
          </a:r>
          <a:endParaRPr lang="en-US" dirty="0"/>
        </a:p>
      </dgm:t>
    </dgm:pt>
    <dgm:pt modelId="{043F6C46-F4FB-4BBC-868C-DCBC1AA4DBAF}" type="parTrans" cxnId="{25A59E15-1406-4A84-9DE7-C03BDADFB69D}">
      <dgm:prSet/>
      <dgm:spPr/>
      <dgm:t>
        <a:bodyPr/>
        <a:lstStyle/>
        <a:p>
          <a:endParaRPr lang="en-US"/>
        </a:p>
      </dgm:t>
    </dgm:pt>
    <dgm:pt modelId="{8BB43E72-8C82-4980-8CE3-918F6C24D851}" type="sibTrans" cxnId="{25A59E15-1406-4A84-9DE7-C03BDADFB69D}">
      <dgm:prSet/>
      <dgm:spPr/>
      <dgm:t>
        <a:bodyPr/>
        <a:lstStyle/>
        <a:p>
          <a:endParaRPr lang="en-US"/>
        </a:p>
      </dgm:t>
    </dgm:pt>
    <dgm:pt modelId="{632F3E1B-D8DA-4B6F-9852-BB2BA9FF592C}">
      <dgm:prSet phldrT="[Text]"/>
      <dgm:spPr/>
      <dgm:t>
        <a:bodyPr/>
        <a:lstStyle/>
        <a:p>
          <a:r>
            <a:rPr lang="en-US" dirty="0" smtClean="0"/>
            <a:t>No</a:t>
          </a:r>
          <a:endParaRPr lang="en-US" dirty="0"/>
        </a:p>
      </dgm:t>
    </dgm:pt>
    <dgm:pt modelId="{745FE7AD-3898-494E-AAB0-B63CBC4704FB}" type="parTrans" cxnId="{1C0BEDCD-5579-4150-8E20-7DE876A0ED81}">
      <dgm:prSet/>
      <dgm:spPr/>
      <dgm:t>
        <a:bodyPr/>
        <a:lstStyle/>
        <a:p>
          <a:endParaRPr lang="en-US"/>
        </a:p>
      </dgm:t>
    </dgm:pt>
    <dgm:pt modelId="{C0FFCDA6-2A51-4109-8EF2-17BB230119FF}" type="sibTrans" cxnId="{1C0BEDCD-5579-4150-8E20-7DE876A0ED81}">
      <dgm:prSet/>
      <dgm:spPr/>
      <dgm:t>
        <a:bodyPr/>
        <a:lstStyle/>
        <a:p>
          <a:endParaRPr lang="en-US"/>
        </a:p>
      </dgm:t>
    </dgm:pt>
    <dgm:pt modelId="{E2581715-6271-483D-96A8-81E7A400F7F2}">
      <dgm:prSet phldrT="[Text]"/>
      <dgm:spPr/>
      <dgm:t>
        <a:bodyPr/>
        <a:lstStyle/>
        <a:p>
          <a:r>
            <a:rPr lang="en-US" dirty="0" smtClean="0"/>
            <a:t>Static screen snaps</a:t>
          </a:r>
          <a:endParaRPr lang="en-US" dirty="0"/>
        </a:p>
      </dgm:t>
    </dgm:pt>
    <dgm:pt modelId="{21E057DD-B7F0-4C78-9F86-1AD293163A2D}" type="parTrans" cxnId="{D11BE8FD-B595-477C-9595-6CC11933A557}">
      <dgm:prSet/>
      <dgm:spPr/>
      <dgm:t>
        <a:bodyPr/>
        <a:lstStyle/>
        <a:p>
          <a:endParaRPr lang="en-US"/>
        </a:p>
      </dgm:t>
    </dgm:pt>
    <dgm:pt modelId="{39A39B69-3DDF-4C41-A32A-6C90E83E6C70}" type="sibTrans" cxnId="{D11BE8FD-B595-477C-9595-6CC11933A557}">
      <dgm:prSet/>
      <dgm:spPr/>
      <dgm:t>
        <a:bodyPr/>
        <a:lstStyle/>
        <a:p>
          <a:endParaRPr lang="en-US"/>
        </a:p>
      </dgm:t>
    </dgm:pt>
    <dgm:pt modelId="{D6863AB0-EA2A-4991-9D0F-394F4C2242ED}" type="pres">
      <dgm:prSet presAssocID="{821EC68C-7080-45F6-B302-5723A031B302}" presName="hierChild1" presStyleCnt="0">
        <dgm:presLayoutVars>
          <dgm:chPref val="1"/>
          <dgm:dir/>
          <dgm:animOne val="branch"/>
          <dgm:animLvl val="lvl"/>
          <dgm:resizeHandles/>
        </dgm:presLayoutVars>
      </dgm:prSet>
      <dgm:spPr/>
      <dgm:t>
        <a:bodyPr/>
        <a:lstStyle/>
        <a:p>
          <a:endParaRPr lang="en-US"/>
        </a:p>
      </dgm:t>
    </dgm:pt>
    <dgm:pt modelId="{8322C0E8-BBCD-4CCA-8250-B8DA16623F28}" type="pres">
      <dgm:prSet presAssocID="{6606E8C4-3AE8-4F6C-92C4-58A5F58C609D}" presName="hierRoot1" presStyleCnt="0"/>
      <dgm:spPr/>
    </dgm:pt>
    <dgm:pt modelId="{5369C401-E82F-411D-9EC1-806D4F3BB8DA}" type="pres">
      <dgm:prSet presAssocID="{6606E8C4-3AE8-4F6C-92C4-58A5F58C609D}" presName="composite" presStyleCnt="0"/>
      <dgm:spPr/>
    </dgm:pt>
    <dgm:pt modelId="{88DA88CE-8726-4E77-BC2D-49A969F86E57}" type="pres">
      <dgm:prSet presAssocID="{6606E8C4-3AE8-4F6C-92C4-58A5F58C609D}" presName="background" presStyleLbl="node0" presStyleIdx="0" presStyleCnt="1"/>
      <dgm:spPr/>
    </dgm:pt>
    <dgm:pt modelId="{D2AC692C-C63C-49A5-9E5A-F2A9DE02EE63}" type="pres">
      <dgm:prSet presAssocID="{6606E8C4-3AE8-4F6C-92C4-58A5F58C609D}" presName="text" presStyleLbl="fgAcc0" presStyleIdx="0" presStyleCnt="1">
        <dgm:presLayoutVars>
          <dgm:chPref val="3"/>
        </dgm:presLayoutVars>
      </dgm:prSet>
      <dgm:spPr/>
      <dgm:t>
        <a:bodyPr/>
        <a:lstStyle/>
        <a:p>
          <a:endParaRPr lang="en-US"/>
        </a:p>
      </dgm:t>
    </dgm:pt>
    <dgm:pt modelId="{8B7A489A-ACF0-42DE-A3A1-02D4835F6F92}" type="pres">
      <dgm:prSet presAssocID="{6606E8C4-3AE8-4F6C-92C4-58A5F58C609D}" presName="hierChild2" presStyleCnt="0"/>
      <dgm:spPr/>
    </dgm:pt>
    <dgm:pt modelId="{23F05AA5-4FDA-49A8-9D46-03FFF79F3438}" type="pres">
      <dgm:prSet presAssocID="{D15D338E-FAAC-4A98-A6AB-4BD21F1F5AE4}" presName="Name10" presStyleLbl="parChTrans1D2" presStyleIdx="0" presStyleCnt="2"/>
      <dgm:spPr/>
      <dgm:t>
        <a:bodyPr/>
        <a:lstStyle/>
        <a:p>
          <a:endParaRPr lang="en-US"/>
        </a:p>
      </dgm:t>
    </dgm:pt>
    <dgm:pt modelId="{A7C10DD3-E300-4FC5-8202-9BF37B75BFFF}" type="pres">
      <dgm:prSet presAssocID="{009F8703-7DA2-46A2-8A73-FB6A3ABDE050}" presName="hierRoot2" presStyleCnt="0"/>
      <dgm:spPr/>
    </dgm:pt>
    <dgm:pt modelId="{0EE47B3A-667F-4FA9-8807-CDBE3CB09476}" type="pres">
      <dgm:prSet presAssocID="{009F8703-7DA2-46A2-8A73-FB6A3ABDE050}" presName="composite2" presStyleCnt="0"/>
      <dgm:spPr/>
    </dgm:pt>
    <dgm:pt modelId="{F5939A32-68C3-4AC0-9822-BA82634127CA}" type="pres">
      <dgm:prSet presAssocID="{009F8703-7DA2-46A2-8A73-FB6A3ABDE050}" presName="background2" presStyleLbl="node2" presStyleIdx="0" presStyleCnt="2"/>
      <dgm:spPr/>
    </dgm:pt>
    <dgm:pt modelId="{E4B381F5-27C3-4464-B0B3-E17B95226B84}" type="pres">
      <dgm:prSet presAssocID="{009F8703-7DA2-46A2-8A73-FB6A3ABDE050}" presName="text2" presStyleLbl="fgAcc2" presStyleIdx="0" presStyleCnt="2">
        <dgm:presLayoutVars>
          <dgm:chPref val="3"/>
        </dgm:presLayoutVars>
      </dgm:prSet>
      <dgm:spPr/>
      <dgm:t>
        <a:bodyPr/>
        <a:lstStyle/>
        <a:p>
          <a:endParaRPr lang="en-US"/>
        </a:p>
      </dgm:t>
    </dgm:pt>
    <dgm:pt modelId="{2548B032-ABEA-45DF-A98D-927B32031B5D}" type="pres">
      <dgm:prSet presAssocID="{009F8703-7DA2-46A2-8A73-FB6A3ABDE050}" presName="hierChild3" presStyleCnt="0"/>
      <dgm:spPr/>
    </dgm:pt>
    <dgm:pt modelId="{1E918383-CC87-4E7B-A9F9-84F0BF73A892}" type="pres">
      <dgm:prSet presAssocID="{043F6C46-F4FB-4BBC-868C-DCBC1AA4DBAF}" presName="Name17" presStyleLbl="parChTrans1D3" presStyleIdx="0" presStyleCnt="2"/>
      <dgm:spPr/>
      <dgm:t>
        <a:bodyPr/>
        <a:lstStyle/>
        <a:p>
          <a:endParaRPr lang="en-US"/>
        </a:p>
      </dgm:t>
    </dgm:pt>
    <dgm:pt modelId="{9DEE890F-7D91-4C99-8EA2-4846AAB24A5A}" type="pres">
      <dgm:prSet presAssocID="{50152C5B-57D8-47C0-8B9B-FD9876EAB185}" presName="hierRoot3" presStyleCnt="0"/>
      <dgm:spPr/>
    </dgm:pt>
    <dgm:pt modelId="{449741A6-0F13-4637-B7F5-FC94A6803167}" type="pres">
      <dgm:prSet presAssocID="{50152C5B-57D8-47C0-8B9B-FD9876EAB185}" presName="composite3" presStyleCnt="0"/>
      <dgm:spPr/>
    </dgm:pt>
    <dgm:pt modelId="{B982F41E-C4C5-40AD-8BA0-A3269B5465D2}" type="pres">
      <dgm:prSet presAssocID="{50152C5B-57D8-47C0-8B9B-FD9876EAB185}" presName="background3" presStyleLbl="node3" presStyleIdx="0" presStyleCnt="2"/>
      <dgm:spPr/>
    </dgm:pt>
    <dgm:pt modelId="{D13852E9-AEE9-4268-8FD6-930B433E4C7C}" type="pres">
      <dgm:prSet presAssocID="{50152C5B-57D8-47C0-8B9B-FD9876EAB185}" presName="text3" presStyleLbl="fgAcc3" presStyleIdx="0" presStyleCnt="2">
        <dgm:presLayoutVars>
          <dgm:chPref val="3"/>
        </dgm:presLayoutVars>
      </dgm:prSet>
      <dgm:spPr/>
      <dgm:t>
        <a:bodyPr/>
        <a:lstStyle/>
        <a:p>
          <a:endParaRPr lang="en-US"/>
        </a:p>
      </dgm:t>
    </dgm:pt>
    <dgm:pt modelId="{03A8A80C-9467-49FA-8D16-01E41A0F218F}" type="pres">
      <dgm:prSet presAssocID="{50152C5B-57D8-47C0-8B9B-FD9876EAB185}" presName="hierChild4" presStyleCnt="0"/>
      <dgm:spPr/>
    </dgm:pt>
    <dgm:pt modelId="{CFFBBFC5-CC3C-402E-B742-ACDCE1DEF98E}" type="pres">
      <dgm:prSet presAssocID="{745FE7AD-3898-494E-AAB0-B63CBC4704FB}" presName="Name10" presStyleLbl="parChTrans1D2" presStyleIdx="1" presStyleCnt="2"/>
      <dgm:spPr/>
      <dgm:t>
        <a:bodyPr/>
        <a:lstStyle/>
        <a:p>
          <a:endParaRPr lang="en-US"/>
        </a:p>
      </dgm:t>
    </dgm:pt>
    <dgm:pt modelId="{6DA59C22-0DF0-421D-84E9-F886751F0B36}" type="pres">
      <dgm:prSet presAssocID="{632F3E1B-D8DA-4B6F-9852-BB2BA9FF592C}" presName="hierRoot2" presStyleCnt="0"/>
      <dgm:spPr/>
    </dgm:pt>
    <dgm:pt modelId="{CFF696BE-3176-4CAF-85C7-03C2467E5E7C}" type="pres">
      <dgm:prSet presAssocID="{632F3E1B-D8DA-4B6F-9852-BB2BA9FF592C}" presName="composite2" presStyleCnt="0"/>
      <dgm:spPr/>
    </dgm:pt>
    <dgm:pt modelId="{FEA2EFA5-37B0-4716-9508-08783399B270}" type="pres">
      <dgm:prSet presAssocID="{632F3E1B-D8DA-4B6F-9852-BB2BA9FF592C}" presName="background2" presStyleLbl="node2" presStyleIdx="1" presStyleCnt="2"/>
      <dgm:spPr/>
    </dgm:pt>
    <dgm:pt modelId="{F328EA84-86DB-4387-A595-6F1E4B58A9DE}" type="pres">
      <dgm:prSet presAssocID="{632F3E1B-D8DA-4B6F-9852-BB2BA9FF592C}" presName="text2" presStyleLbl="fgAcc2" presStyleIdx="1" presStyleCnt="2">
        <dgm:presLayoutVars>
          <dgm:chPref val="3"/>
        </dgm:presLayoutVars>
      </dgm:prSet>
      <dgm:spPr/>
      <dgm:t>
        <a:bodyPr/>
        <a:lstStyle/>
        <a:p>
          <a:endParaRPr lang="en-US"/>
        </a:p>
      </dgm:t>
    </dgm:pt>
    <dgm:pt modelId="{56DE940B-AFC8-4612-B9B4-BCBDE6006172}" type="pres">
      <dgm:prSet presAssocID="{632F3E1B-D8DA-4B6F-9852-BB2BA9FF592C}" presName="hierChild3" presStyleCnt="0"/>
      <dgm:spPr/>
    </dgm:pt>
    <dgm:pt modelId="{F2283F01-A963-4C12-BD27-2749C9BD4D1D}" type="pres">
      <dgm:prSet presAssocID="{21E057DD-B7F0-4C78-9F86-1AD293163A2D}" presName="Name17" presStyleLbl="parChTrans1D3" presStyleIdx="1" presStyleCnt="2"/>
      <dgm:spPr/>
      <dgm:t>
        <a:bodyPr/>
        <a:lstStyle/>
        <a:p>
          <a:endParaRPr lang="en-US"/>
        </a:p>
      </dgm:t>
    </dgm:pt>
    <dgm:pt modelId="{9CA5D614-EBF4-4624-9D09-E22E27AD74E2}" type="pres">
      <dgm:prSet presAssocID="{E2581715-6271-483D-96A8-81E7A400F7F2}" presName="hierRoot3" presStyleCnt="0"/>
      <dgm:spPr/>
    </dgm:pt>
    <dgm:pt modelId="{605795EA-1E6C-487B-A0B3-1BEF93A1F841}" type="pres">
      <dgm:prSet presAssocID="{E2581715-6271-483D-96A8-81E7A400F7F2}" presName="composite3" presStyleCnt="0"/>
      <dgm:spPr/>
    </dgm:pt>
    <dgm:pt modelId="{924FC39C-886A-4595-9193-A5FF24E46FC5}" type="pres">
      <dgm:prSet presAssocID="{E2581715-6271-483D-96A8-81E7A400F7F2}" presName="background3" presStyleLbl="node3" presStyleIdx="1" presStyleCnt="2"/>
      <dgm:spPr/>
    </dgm:pt>
    <dgm:pt modelId="{4864AF84-4365-4EB7-9B6A-2C15A94EABC9}" type="pres">
      <dgm:prSet presAssocID="{E2581715-6271-483D-96A8-81E7A400F7F2}" presName="text3" presStyleLbl="fgAcc3" presStyleIdx="1" presStyleCnt="2">
        <dgm:presLayoutVars>
          <dgm:chPref val="3"/>
        </dgm:presLayoutVars>
      </dgm:prSet>
      <dgm:spPr/>
      <dgm:t>
        <a:bodyPr/>
        <a:lstStyle/>
        <a:p>
          <a:endParaRPr lang="en-US"/>
        </a:p>
      </dgm:t>
    </dgm:pt>
    <dgm:pt modelId="{BCB47CC5-8BD9-426D-8F5E-42E746EDC2C8}" type="pres">
      <dgm:prSet presAssocID="{E2581715-6271-483D-96A8-81E7A400F7F2}" presName="hierChild4" presStyleCnt="0"/>
      <dgm:spPr/>
    </dgm:pt>
  </dgm:ptLst>
  <dgm:cxnLst>
    <dgm:cxn modelId="{534A94A1-E522-4692-B4A1-A65C61852740}" type="presOf" srcId="{21E057DD-B7F0-4C78-9F86-1AD293163A2D}" destId="{F2283F01-A963-4C12-BD27-2749C9BD4D1D}" srcOrd="0" destOrd="0" presId="urn:microsoft.com/office/officeart/2005/8/layout/hierarchy1"/>
    <dgm:cxn modelId="{628179F2-FA35-4C69-95A0-421BD0A898C8}" type="presOf" srcId="{E2581715-6271-483D-96A8-81E7A400F7F2}" destId="{4864AF84-4365-4EB7-9B6A-2C15A94EABC9}" srcOrd="0" destOrd="0" presId="urn:microsoft.com/office/officeart/2005/8/layout/hierarchy1"/>
    <dgm:cxn modelId="{E17052D0-2767-4C92-951A-C496F27A1A6E}" type="presOf" srcId="{821EC68C-7080-45F6-B302-5723A031B302}" destId="{D6863AB0-EA2A-4991-9D0F-394F4C2242ED}" srcOrd="0" destOrd="0" presId="urn:microsoft.com/office/officeart/2005/8/layout/hierarchy1"/>
    <dgm:cxn modelId="{D11BE8FD-B595-477C-9595-6CC11933A557}" srcId="{632F3E1B-D8DA-4B6F-9852-BB2BA9FF592C}" destId="{E2581715-6271-483D-96A8-81E7A400F7F2}" srcOrd="0" destOrd="0" parTransId="{21E057DD-B7F0-4C78-9F86-1AD293163A2D}" sibTransId="{39A39B69-3DDF-4C41-A32A-6C90E83E6C70}"/>
    <dgm:cxn modelId="{D5AA8567-519C-4BFF-93E1-AB9266368D03}" type="presOf" srcId="{6606E8C4-3AE8-4F6C-92C4-58A5F58C609D}" destId="{D2AC692C-C63C-49A5-9E5A-F2A9DE02EE63}" srcOrd="0" destOrd="0" presId="urn:microsoft.com/office/officeart/2005/8/layout/hierarchy1"/>
    <dgm:cxn modelId="{6D9059BE-3EF7-420B-94D6-0E0F0DED0E5B}" type="presOf" srcId="{632F3E1B-D8DA-4B6F-9852-BB2BA9FF592C}" destId="{F328EA84-86DB-4387-A595-6F1E4B58A9DE}" srcOrd="0" destOrd="0" presId="urn:microsoft.com/office/officeart/2005/8/layout/hierarchy1"/>
    <dgm:cxn modelId="{8B45621B-2844-44F0-8852-6F29647D7655}" type="presOf" srcId="{50152C5B-57D8-47C0-8B9B-FD9876EAB185}" destId="{D13852E9-AEE9-4268-8FD6-930B433E4C7C}" srcOrd="0" destOrd="0" presId="urn:microsoft.com/office/officeart/2005/8/layout/hierarchy1"/>
    <dgm:cxn modelId="{25A59E15-1406-4A84-9DE7-C03BDADFB69D}" srcId="{009F8703-7DA2-46A2-8A73-FB6A3ABDE050}" destId="{50152C5B-57D8-47C0-8B9B-FD9876EAB185}" srcOrd="0" destOrd="0" parTransId="{043F6C46-F4FB-4BBC-868C-DCBC1AA4DBAF}" sibTransId="{8BB43E72-8C82-4980-8CE3-918F6C24D851}"/>
    <dgm:cxn modelId="{3F8CE958-97C6-41D0-9BCB-7E686D293AC6}" type="presOf" srcId="{D15D338E-FAAC-4A98-A6AB-4BD21F1F5AE4}" destId="{23F05AA5-4FDA-49A8-9D46-03FFF79F3438}" srcOrd="0" destOrd="0" presId="urn:microsoft.com/office/officeart/2005/8/layout/hierarchy1"/>
    <dgm:cxn modelId="{18A0E27A-34B6-484E-BF1D-F050E059A151}" type="presOf" srcId="{745FE7AD-3898-494E-AAB0-B63CBC4704FB}" destId="{CFFBBFC5-CC3C-402E-B742-ACDCE1DEF98E}" srcOrd="0" destOrd="0" presId="urn:microsoft.com/office/officeart/2005/8/layout/hierarchy1"/>
    <dgm:cxn modelId="{1C0BEDCD-5579-4150-8E20-7DE876A0ED81}" srcId="{6606E8C4-3AE8-4F6C-92C4-58A5F58C609D}" destId="{632F3E1B-D8DA-4B6F-9852-BB2BA9FF592C}" srcOrd="1" destOrd="0" parTransId="{745FE7AD-3898-494E-AAB0-B63CBC4704FB}" sibTransId="{C0FFCDA6-2A51-4109-8EF2-17BB230119FF}"/>
    <dgm:cxn modelId="{CCBD5B2E-7656-4632-AD69-27B4AF5686C5}" type="presOf" srcId="{043F6C46-F4FB-4BBC-868C-DCBC1AA4DBAF}" destId="{1E918383-CC87-4E7B-A9F9-84F0BF73A892}" srcOrd="0" destOrd="0" presId="urn:microsoft.com/office/officeart/2005/8/layout/hierarchy1"/>
    <dgm:cxn modelId="{4C41D1AA-AC0F-4B6D-83AB-452E74FA2E61}" srcId="{6606E8C4-3AE8-4F6C-92C4-58A5F58C609D}" destId="{009F8703-7DA2-46A2-8A73-FB6A3ABDE050}" srcOrd="0" destOrd="0" parTransId="{D15D338E-FAAC-4A98-A6AB-4BD21F1F5AE4}" sibTransId="{E03DB52A-AFCB-4226-9D39-4F1597179EFC}"/>
    <dgm:cxn modelId="{B2624E4A-FCFB-4AD3-A4F7-741A41844CF4}" srcId="{821EC68C-7080-45F6-B302-5723A031B302}" destId="{6606E8C4-3AE8-4F6C-92C4-58A5F58C609D}" srcOrd="0" destOrd="0" parTransId="{7F9750BB-8353-474E-B086-3273B56EABF5}" sibTransId="{F53A8B0A-787B-4CF5-B147-4DE286E2E35D}"/>
    <dgm:cxn modelId="{24D89614-1BB9-4857-B4FF-2E7615BDEEC6}" type="presOf" srcId="{009F8703-7DA2-46A2-8A73-FB6A3ABDE050}" destId="{E4B381F5-27C3-4464-B0B3-E17B95226B84}" srcOrd="0" destOrd="0" presId="urn:microsoft.com/office/officeart/2005/8/layout/hierarchy1"/>
    <dgm:cxn modelId="{4C71125A-B546-46CC-8D7C-B848ABC01219}" type="presParOf" srcId="{D6863AB0-EA2A-4991-9D0F-394F4C2242ED}" destId="{8322C0E8-BBCD-4CCA-8250-B8DA16623F28}" srcOrd="0" destOrd="0" presId="urn:microsoft.com/office/officeart/2005/8/layout/hierarchy1"/>
    <dgm:cxn modelId="{F5A761E2-E001-4873-888C-D06E0FFF37AC}" type="presParOf" srcId="{8322C0E8-BBCD-4CCA-8250-B8DA16623F28}" destId="{5369C401-E82F-411D-9EC1-806D4F3BB8DA}" srcOrd="0" destOrd="0" presId="urn:microsoft.com/office/officeart/2005/8/layout/hierarchy1"/>
    <dgm:cxn modelId="{2C729C06-98E7-47B4-9111-34D30ECB4950}" type="presParOf" srcId="{5369C401-E82F-411D-9EC1-806D4F3BB8DA}" destId="{88DA88CE-8726-4E77-BC2D-49A969F86E57}" srcOrd="0" destOrd="0" presId="urn:microsoft.com/office/officeart/2005/8/layout/hierarchy1"/>
    <dgm:cxn modelId="{CF030812-13C4-48BA-AAC3-D09C4EFDC128}" type="presParOf" srcId="{5369C401-E82F-411D-9EC1-806D4F3BB8DA}" destId="{D2AC692C-C63C-49A5-9E5A-F2A9DE02EE63}" srcOrd="1" destOrd="0" presId="urn:microsoft.com/office/officeart/2005/8/layout/hierarchy1"/>
    <dgm:cxn modelId="{E6E15E34-4A3C-4763-8214-81791F61314B}" type="presParOf" srcId="{8322C0E8-BBCD-4CCA-8250-B8DA16623F28}" destId="{8B7A489A-ACF0-42DE-A3A1-02D4835F6F92}" srcOrd="1" destOrd="0" presId="urn:microsoft.com/office/officeart/2005/8/layout/hierarchy1"/>
    <dgm:cxn modelId="{031F9E10-4E99-4B94-89F4-73EA9161A9AF}" type="presParOf" srcId="{8B7A489A-ACF0-42DE-A3A1-02D4835F6F92}" destId="{23F05AA5-4FDA-49A8-9D46-03FFF79F3438}" srcOrd="0" destOrd="0" presId="urn:microsoft.com/office/officeart/2005/8/layout/hierarchy1"/>
    <dgm:cxn modelId="{46513D4B-0986-409C-8701-10D258235028}" type="presParOf" srcId="{8B7A489A-ACF0-42DE-A3A1-02D4835F6F92}" destId="{A7C10DD3-E300-4FC5-8202-9BF37B75BFFF}" srcOrd="1" destOrd="0" presId="urn:microsoft.com/office/officeart/2005/8/layout/hierarchy1"/>
    <dgm:cxn modelId="{00CF0286-69FD-4E31-A3DF-6BA0A288F5D1}" type="presParOf" srcId="{A7C10DD3-E300-4FC5-8202-9BF37B75BFFF}" destId="{0EE47B3A-667F-4FA9-8807-CDBE3CB09476}" srcOrd="0" destOrd="0" presId="urn:microsoft.com/office/officeart/2005/8/layout/hierarchy1"/>
    <dgm:cxn modelId="{2D1B2D26-107E-48E8-8E7B-222DF1000261}" type="presParOf" srcId="{0EE47B3A-667F-4FA9-8807-CDBE3CB09476}" destId="{F5939A32-68C3-4AC0-9822-BA82634127CA}" srcOrd="0" destOrd="0" presId="urn:microsoft.com/office/officeart/2005/8/layout/hierarchy1"/>
    <dgm:cxn modelId="{2A33C21D-2224-4B69-9345-FB7AC0C78C39}" type="presParOf" srcId="{0EE47B3A-667F-4FA9-8807-CDBE3CB09476}" destId="{E4B381F5-27C3-4464-B0B3-E17B95226B84}" srcOrd="1" destOrd="0" presId="urn:microsoft.com/office/officeart/2005/8/layout/hierarchy1"/>
    <dgm:cxn modelId="{E168B1DB-96AB-468D-A2A0-A5C8AF6E7C93}" type="presParOf" srcId="{A7C10DD3-E300-4FC5-8202-9BF37B75BFFF}" destId="{2548B032-ABEA-45DF-A98D-927B32031B5D}" srcOrd="1" destOrd="0" presId="urn:microsoft.com/office/officeart/2005/8/layout/hierarchy1"/>
    <dgm:cxn modelId="{3DA7FCAF-4AF1-446A-9C51-669820EC6BCD}" type="presParOf" srcId="{2548B032-ABEA-45DF-A98D-927B32031B5D}" destId="{1E918383-CC87-4E7B-A9F9-84F0BF73A892}" srcOrd="0" destOrd="0" presId="urn:microsoft.com/office/officeart/2005/8/layout/hierarchy1"/>
    <dgm:cxn modelId="{AAF3DBB8-4764-4DE9-AA7E-792135162FA9}" type="presParOf" srcId="{2548B032-ABEA-45DF-A98D-927B32031B5D}" destId="{9DEE890F-7D91-4C99-8EA2-4846AAB24A5A}" srcOrd="1" destOrd="0" presId="urn:microsoft.com/office/officeart/2005/8/layout/hierarchy1"/>
    <dgm:cxn modelId="{E7B4F4C1-C57D-44A4-ADDE-55520BC2BCF5}" type="presParOf" srcId="{9DEE890F-7D91-4C99-8EA2-4846AAB24A5A}" destId="{449741A6-0F13-4637-B7F5-FC94A6803167}" srcOrd="0" destOrd="0" presId="urn:microsoft.com/office/officeart/2005/8/layout/hierarchy1"/>
    <dgm:cxn modelId="{CF548F3E-4F73-486C-8CD2-8ECE71B8AE4D}" type="presParOf" srcId="{449741A6-0F13-4637-B7F5-FC94A6803167}" destId="{B982F41E-C4C5-40AD-8BA0-A3269B5465D2}" srcOrd="0" destOrd="0" presId="urn:microsoft.com/office/officeart/2005/8/layout/hierarchy1"/>
    <dgm:cxn modelId="{696BAAA7-1CC2-41C0-8E2B-ACC25AF7CD42}" type="presParOf" srcId="{449741A6-0F13-4637-B7F5-FC94A6803167}" destId="{D13852E9-AEE9-4268-8FD6-930B433E4C7C}" srcOrd="1" destOrd="0" presId="urn:microsoft.com/office/officeart/2005/8/layout/hierarchy1"/>
    <dgm:cxn modelId="{D49EEAC2-20E4-4802-BA5B-179BDD56A07E}" type="presParOf" srcId="{9DEE890F-7D91-4C99-8EA2-4846AAB24A5A}" destId="{03A8A80C-9467-49FA-8D16-01E41A0F218F}" srcOrd="1" destOrd="0" presId="urn:microsoft.com/office/officeart/2005/8/layout/hierarchy1"/>
    <dgm:cxn modelId="{229F161D-DBC2-4848-AA5D-92888FA20C3F}" type="presParOf" srcId="{8B7A489A-ACF0-42DE-A3A1-02D4835F6F92}" destId="{CFFBBFC5-CC3C-402E-B742-ACDCE1DEF98E}" srcOrd="2" destOrd="0" presId="urn:microsoft.com/office/officeart/2005/8/layout/hierarchy1"/>
    <dgm:cxn modelId="{25EF840D-EAC0-424C-900B-69453CA48D05}" type="presParOf" srcId="{8B7A489A-ACF0-42DE-A3A1-02D4835F6F92}" destId="{6DA59C22-0DF0-421D-84E9-F886751F0B36}" srcOrd="3" destOrd="0" presId="urn:microsoft.com/office/officeart/2005/8/layout/hierarchy1"/>
    <dgm:cxn modelId="{3888F2F4-886F-4CC1-BE77-A9DFC94BBEF7}" type="presParOf" srcId="{6DA59C22-0DF0-421D-84E9-F886751F0B36}" destId="{CFF696BE-3176-4CAF-85C7-03C2467E5E7C}" srcOrd="0" destOrd="0" presId="urn:microsoft.com/office/officeart/2005/8/layout/hierarchy1"/>
    <dgm:cxn modelId="{555252BF-D9E2-44E7-B6C7-A3C8F85C7039}" type="presParOf" srcId="{CFF696BE-3176-4CAF-85C7-03C2467E5E7C}" destId="{FEA2EFA5-37B0-4716-9508-08783399B270}" srcOrd="0" destOrd="0" presId="urn:microsoft.com/office/officeart/2005/8/layout/hierarchy1"/>
    <dgm:cxn modelId="{06385417-9F37-44AA-9D3C-EE8044B9BE76}" type="presParOf" srcId="{CFF696BE-3176-4CAF-85C7-03C2467E5E7C}" destId="{F328EA84-86DB-4387-A595-6F1E4B58A9DE}" srcOrd="1" destOrd="0" presId="urn:microsoft.com/office/officeart/2005/8/layout/hierarchy1"/>
    <dgm:cxn modelId="{30F53229-9681-4827-8613-EA7E632C16D4}" type="presParOf" srcId="{6DA59C22-0DF0-421D-84E9-F886751F0B36}" destId="{56DE940B-AFC8-4612-B9B4-BCBDE6006172}" srcOrd="1" destOrd="0" presId="urn:microsoft.com/office/officeart/2005/8/layout/hierarchy1"/>
    <dgm:cxn modelId="{00691F29-A804-4FF0-B0D7-601AA5CE701B}" type="presParOf" srcId="{56DE940B-AFC8-4612-B9B4-BCBDE6006172}" destId="{F2283F01-A963-4C12-BD27-2749C9BD4D1D}" srcOrd="0" destOrd="0" presId="urn:microsoft.com/office/officeart/2005/8/layout/hierarchy1"/>
    <dgm:cxn modelId="{6122CB18-C8BA-4D43-AFFB-2E8FD6C83B5A}" type="presParOf" srcId="{56DE940B-AFC8-4612-B9B4-BCBDE6006172}" destId="{9CA5D614-EBF4-4624-9D09-E22E27AD74E2}" srcOrd="1" destOrd="0" presId="urn:microsoft.com/office/officeart/2005/8/layout/hierarchy1"/>
    <dgm:cxn modelId="{FA9A1D33-6073-495D-845B-31A376F61196}" type="presParOf" srcId="{9CA5D614-EBF4-4624-9D09-E22E27AD74E2}" destId="{605795EA-1E6C-487B-A0B3-1BEF93A1F841}" srcOrd="0" destOrd="0" presId="urn:microsoft.com/office/officeart/2005/8/layout/hierarchy1"/>
    <dgm:cxn modelId="{F3A4CB17-FC31-447F-9BF4-F2EBECB561EB}" type="presParOf" srcId="{605795EA-1E6C-487B-A0B3-1BEF93A1F841}" destId="{924FC39C-886A-4595-9193-A5FF24E46FC5}" srcOrd="0" destOrd="0" presId="urn:microsoft.com/office/officeart/2005/8/layout/hierarchy1"/>
    <dgm:cxn modelId="{6943CDB2-567E-4D63-8CD7-33C72C6585B5}" type="presParOf" srcId="{605795EA-1E6C-487B-A0B3-1BEF93A1F841}" destId="{4864AF84-4365-4EB7-9B6A-2C15A94EABC9}" srcOrd="1" destOrd="0" presId="urn:microsoft.com/office/officeart/2005/8/layout/hierarchy1"/>
    <dgm:cxn modelId="{5517E1B2-DB0E-4A14-86D7-74BD90CD70D9}" type="presParOf" srcId="{9CA5D614-EBF4-4624-9D09-E22E27AD74E2}" destId="{BCB47CC5-8BD9-426D-8F5E-42E746EDC2C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86B8F3-46B5-452E-9CD0-56ED4EAFCB61}" type="doc">
      <dgm:prSet loTypeId="urn:microsoft.com/office/officeart/2005/8/layout/hierarchy4" loCatId="relationship" qsTypeId="urn:microsoft.com/office/officeart/2005/8/quickstyle/simple1" qsCatId="simple" csTypeId="urn:microsoft.com/office/officeart/2005/8/colors/accent1_2" csCatId="accent1" phldr="1"/>
      <dgm:spPr/>
      <dgm:t>
        <a:bodyPr/>
        <a:lstStyle/>
        <a:p>
          <a:endParaRPr lang="en-US"/>
        </a:p>
      </dgm:t>
    </dgm:pt>
    <dgm:pt modelId="{2AFCB409-E310-4183-9789-82EB5524A96F}">
      <dgm:prSet/>
      <dgm:spPr/>
      <dgm:t>
        <a:bodyPr/>
        <a:lstStyle/>
        <a:p>
          <a:pPr rtl="0"/>
          <a:r>
            <a:rPr lang="en-US" dirty="0" smtClean="0"/>
            <a:t>Metric</a:t>
          </a:r>
          <a:endParaRPr lang="en-US" dirty="0"/>
        </a:p>
      </dgm:t>
    </dgm:pt>
    <dgm:pt modelId="{4A96EED1-2C11-4647-93FC-F78E7B0850D2}" type="parTrans" cxnId="{C87484D5-077D-472A-B735-975CD42A4DA7}">
      <dgm:prSet/>
      <dgm:spPr/>
      <dgm:t>
        <a:bodyPr/>
        <a:lstStyle/>
        <a:p>
          <a:endParaRPr lang="en-US"/>
        </a:p>
      </dgm:t>
    </dgm:pt>
    <dgm:pt modelId="{452B879B-F36C-4AD6-828D-9D2218F66A57}" type="sibTrans" cxnId="{C87484D5-077D-472A-B735-975CD42A4DA7}">
      <dgm:prSet/>
      <dgm:spPr/>
      <dgm:t>
        <a:bodyPr/>
        <a:lstStyle/>
        <a:p>
          <a:endParaRPr lang="en-US"/>
        </a:p>
      </dgm:t>
    </dgm:pt>
    <dgm:pt modelId="{E73194B2-08D8-4172-8B11-29D0BA9762AA}">
      <dgm:prSet/>
      <dgm:spPr/>
      <dgm:t>
        <a:bodyPr/>
        <a:lstStyle/>
        <a:p>
          <a:pPr rtl="0"/>
          <a:r>
            <a:rPr lang="en-US" dirty="0" smtClean="0"/>
            <a:t>None</a:t>
          </a:r>
          <a:endParaRPr lang="en-US" dirty="0"/>
        </a:p>
      </dgm:t>
    </dgm:pt>
    <dgm:pt modelId="{B96EFC3C-CBFA-46B2-9A98-06A4E5418F54}" type="parTrans" cxnId="{DA611556-9B1E-4D7B-97AA-A7C97C8F7B06}">
      <dgm:prSet/>
      <dgm:spPr/>
      <dgm:t>
        <a:bodyPr/>
        <a:lstStyle/>
        <a:p>
          <a:endParaRPr lang="en-US"/>
        </a:p>
      </dgm:t>
    </dgm:pt>
    <dgm:pt modelId="{C219AFD6-92AD-48E2-B307-C06BACAF2894}" type="sibTrans" cxnId="{DA611556-9B1E-4D7B-97AA-A7C97C8F7B06}">
      <dgm:prSet/>
      <dgm:spPr/>
      <dgm:t>
        <a:bodyPr/>
        <a:lstStyle/>
        <a:p>
          <a:endParaRPr lang="en-US"/>
        </a:p>
      </dgm:t>
    </dgm:pt>
    <dgm:pt modelId="{3E4CDB80-7C3B-4925-AA0E-35F90ADFACD9}">
      <dgm:prSet/>
      <dgm:spPr/>
      <dgm:t>
        <a:bodyPr/>
        <a:lstStyle/>
        <a:p>
          <a:pPr rtl="0"/>
          <a:r>
            <a:rPr lang="en-US" dirty="0" err="1" smtClean="0"/>
            <a:t>InstanceId</a:t>
          </a:r>
          <a:endParaRPr lang="en-US" dirty="0"/>
        </a:p>
      </dgm:t>
    </dgm:pt>
    <dgm:pt modelId="{1E7BA758-ADDF-43D6-BC6C-F418E72DB226}" type="parTrans" cxnId="{E32959B5-9945-47EE-A3A7-2C5D77EBF66A}">
      <dgm:prSet/>
      <dgm:spPr/>
      <dgm:t>
        <a:bodyPr/>
        <a:lstStyle/>
        <a:p>
          <a:endParaRPr lang="en-US"/>
        </a:p>
      </dgm:t>
    </dgm:pt>
    <dgm:pt modelId="{C101F062-89FA-443E-8BA8-FD67DFFCE4AE}" type="sibTrans" cxnId="{E32959B5-9945-47EE-A3A7-2C5D77EBF66A}">
      <dgm:prSet/>
      <dgm:spPr/>
      <dgm:t>
        <a:bodyPr/>
        <a:lstStyle/>
        <a:p>
          <a:endParaRPr lang="en-US"/>
        </a:p>
      </dgm:t>
    </dgm:pt>
    <dgm:pt modelId="{F6FBB936-1704-4287-9D36-DD081040ADAC}">
      <dgm:prSet/>
      <dgm:spPr/>
      <dgm:t>
        <a:bodyPr/>
        <a:lstStyle/>
        <a:p>
          <a:pPr rtl="0"/>
          <a:r>
            <a:rPr lang="en-US" dirty="0" err="1" smtClean="0"/>
            <a:t>AutoScalingGroup</a:t>
          </a:r>
          <a:endParaRPr lang="en-US" dirty="0"/>
        </a:p>
      </dgm:t>
    </dgm:pt>
    <dgm:pt modelId="{8CDCB8C7-BD29-4206-949E-F131E27BB7CA}" type="parTrans" cxnId="{AD78EB52-6947-4D9B-BC5B-CDF4CC16E261}">
      <dgm:prSet/>
      <dgm:spPr/>
      <dgm:t>
        <a:bodyPr/>
        <a:lstStyle/>
        <a:p>
          <a:endParaRPr lang="en-US"/>
        </a:p>
      </dgm:t>
    </dgm:pt>
    <dgm:pt modelId="{0E14F569-46C4-4813-BD7D-523813F619D7}" type="sibTrans" cxnId="{AD78EB52-6947-4D9B-BC5B-CDF4CC16E261}">
      <dgm:prSet/>
      <dgm:spPr/>
      <dgm:t>
        <a:bodyPr/>
        <a:lstStyle/>
        <a:p>
          <a:endParaRPr lang="en-US"/>
        </a:p>
      </dgm:t>
    </dgm:pt>
    <dgm:pt modelId="{82D52242-2073-49DB-8A63-BBFCCAF3FF28}">
      <dgm:prSet/>
      <dgm:spPr/>
      <dgm:t>
        <a:bodyPr/>
        <a:lstStyle/>
        <a:p>
          <a:pPr rtl="0"/>
          <a:r>
            <a:rPr lang="en-US" dirty="0" err="1" smtClean="0"/>
            <a:t>CPUUtilization</a:t>
          </a:r>
          <a:endParaRPr lang="en-US" dirty="0" smtClean="0"/>
        </a:p>
        <a:p>
          <a:pPr rtl="0"/>
          <a:r>
            <a:rPr lang="en-US" dirty="0" err="1" smtClean="0"/>
            <a:t>Namespace:AWS</a:t>
          </a:r>
          <a:r>
            <a:rPr lang="en-US" dirty="0" smtClean="0"/>
            <a:t>/EC2</a:t>
          </a:r>
        </a:p>
        <a:p>
          <a:pPr rtl="0"/>
          <a:r>
            <a:rPr lang="en-US" dirty="0" err="1" smtClean="0"/>
            <a:t>Statistic:Average</a:t>
          </a:r>
          <a:endParaRPr lang="en-US" dirty="0" smtClean="0"/>
        </a:p>
      </dgm:t>
    </dgm:pt>
    <dgm:pt modelId="{B10FAE86-28BC-48B1-AEDE-422F28A638FF}" type="parTrans" cxnId="{00BC402D-90B4-4E6E-B68D-23BBFCD5EAD4}">
      <dgm:prSet/>
      <dgm:spPr/>
      <dgm:t>
        <a:bodyPr/>
        <a:lstStyle/>
        <a:p>
          <a:endParaRPr lang="en-US"/>
        </a:p>
      </dgm:t>
    </dgm:pt>
    <dgm:pt modelId="{E576F40B-A0F0-4993-8916-86E99B5C48D9}" type="sibTrans" cxnId="{00BC402D-90B4-4E6E-B68D-23BBFCD5EAD4}">
      <dgm:prSet/>
      <dgm:spPr/>
      <dgm:t>
        <a:bodyPr/>
        <a:lstStyle/>
        <a:p>
          <a:endParaRPr lang="en-US"/>
        </a:p>
      </dgm:t>
    </dgm:pt>
    <dgm:pt modelId="{B175B6FD-6157-40AA-A7B5-1746471E3D20}">
      <dgm:prSet/>
      <dgm:spPr/>
      <dgm:t>
        <a:bodyPr/>
        <a:lstStyle/>
        <a:p>
          <a:pPr rtl="0"/>
          <a:r>
            <a:rPr lang="en-US" dirty="0" smtClean="0"/>
            <a:t>Dimension</a:t>
          </a:r>
          <a:endParaRPr lang="en-US" dirty="0"/>
        </a:p>
      </dgm:t>
    </dgm:pt>
    <dgm:pt modelId="{E2CBCE2F-EADF-46F7-80B9-D23C78664BC4}" type="parTrans" cxnId="{838948AE-4511-4403-914A-CAAB8FE5BA64}">
      <dgm:prSet/>
      <dgm:spPr/>
      <dgm:t>
        <a:bodyPr/>
        <a:lstStyle/>
        <a:p>
          <a:endParaRPr lang="en-US"/>
        </a:p>
      </dgm:t>
    </dgm:pt>
    <dgm:pt modelId="{3FA975F8-BEBC-41D3-B3AD-E2DA909E85ED}" type="sibTrans" cxnId="{838948AE-4511-4403-914A-CAAB8FE5BA64}">
      <dgm:prSet/>
      <dgm:spPr/>
      <dgm:t>
        <a:bodyPr/>
        <a:lstStyle/>
        <a:p>
          <a:endParaRPr lang="en-US"/>
        </a:p>
      </dgm:t>
    </dgm:pt>
    <dgm:pt modelId="{C711D541-7D95-4FDD-917B-9E96EB66DF69}">
      <dgm:prSet/>
      <dgm:spPr/>
      <dgm:t>
        <a:bodyPr/>
        <a:lstStyle/>
        <a:p>
          <a:pPr rtl="0"/>
          <a:r>
            <a:rPr lang="en-US" dirty="0" smtClean="0"/>
            <a:t>Example</a:t>
          </a:r>
          <a:endParaRPr lang="en-US" dirty="0"/>
        </a:p>
      </dgm:t>
    </dgm:pt>
    <dgm:pt modelId="{FDA08F47-14CE-4291-8D96-2A7C7B309AA5}" type="parTrans" cxnId="{3CBC122D-8EA8-4C3D-A84F-1DEA9BEC95E6}">
      <dgm:prSet/>
      <dgm:spPr/>
      <dgm:t>
        <a:bodyPr/>
        <a:lstStyle/>
        <a:p>
          <a:endParaRPr lang="en-US"/>
        </a:p>
      </dgm:t>
    </dgm:pt>
    <dgm:pt modelId="{8103F020-2DF1-4CB0-92E4-949AAAB636D7}" type="sibTrans" cxnId="{3CBC122D-8EA8-4C3D-A84F-1DEA9BEC95E6}">
      <dgm:prSet/>
      <dgm:spPr/>
      <dgm:t>
        <a:bodyPr/>
        <a:lstStyle/>
        <a:p>
          <a:endParaRPr lang="en-US"/>
        </a:p>
      </dgm:t>
    </dgm:pt>
    <dgm:pt modelId="{69D7AA21-54B0-4B00-8FEF-0B32847007E1}">
      <dgm:prSet/>
      <dgm:spPr/>
      <dgm:t>
        <a:bodyPr/>
        <a:lstStyle/>
        <a:p>
          <a:pPr rtl="0"/>
          <a:r>
            <a:rPr lang="en-US" dirty="0" smtClean="0"/>
            <a:t>N/A</a:t>
          </a:r>
          <a:endParaRPr lang="en-US" dirty="0"/>
        </a:p>
      </dgm:t>
    </dgm:pt>
    <dgm:pt modelId="{66064D98-94F6-4F47-B6F1-CE8AE794B8E9}" type="parTrans" cxnId="{20A833E1-F442-4EA3-9114-6F259DAEC86F}">
      <dgm:prSet/>
      <dgm:spPr/>
      <dgm:t>
        <a:bodyPr/>
        <a:lstStyle/>
        <a:p>
          <a:endParaRPr lang="en-US"/>
        </a:p>
      </dgm:t>
    </dgm:pt>
    <dgm:pt modelId="{E03C1990-E77B-4403-9875-6388536D17F1}" type="sibTrans" cxnId="{20A833E1-F442-4EA3-9114-6F259DAEC86F}">
      <dgm:prSet/>
      <dgm:spPr/>
      <dgm:t>
        <a:bodyPr/>
        <a:lstStyle/>
        <a:p>
          <a:endParaRPr lang="en-US"/>
        </a:p>
      </dgm:t>
    </dgm:pt>
    <dgm:pt modelId="{9066C12B-629A-4B27-811B-C0391DC98613}">
      <dgm:prSet/>
      <dgm:spPr/>
      <dgm:t>
        <a:bodyPr/>
        <a:lstStyle/>
        <a:p>
          <a:pPr rtl="0"/>
          <a:r>
            <a:rPr lang="en-US" dirty="0" smtClean="0"/>
            <a:t>i-8374736c</a:t>
          </a:r>
          <a:endParaRPr lang="en-US" dirty="0"/>
        </a:p>
      </dgm:t>
    </dgm:pt>
    <dgm:pt modelId="{D9961ED9-8D25-408D-927B-BDD66F078BE0}" type="parTrans" cxnId="{05171036-5F6F-4BCC-A2C1-76DE3E4A4020}">
      <dgm:prSet/>
      <dgm:spPr/>
      <dgm:t>
        <a:bodyPr/>
        <a:lstStyle/>
        <a:p>
          <a:endParaRPr lang="en-US"/>
        </a:p>
      </dgm:t>
    </dgm:pt>
    <dgm:pt modelId="{3B02653F-11B5-4FF5-91EA-F3BCB7041178}" type="sibTrans" cxnId="{05171036-5F6F-4BCC-A2C1-76DE3E4A4020}">
      <dgm:prSet/>
      <dgm:spPr/>
      <dgm:t>
        <a:bodyPr/>
        <a:lstStyle/>
        <a:p>
          <a:endParaRPr lang="en-US"/>
        </a:p>
      </dgm:t>
    </dgm:pt>
    <dgm:pt modelId="{0837111A-45F2-4F4B-9F47-FC95480E37BD}">
      <dgm:prSet/>
      <dgm:spPr/>
      <dgm:t>
        <a:bodyPr/>
        <a:lstStyle/>
        <a:p>
          <a:pPr rtl="0"/>
          <a:r>
            <a:rPr lang="en-US" dirty="0" smtClean="0"/>
            <a:t>RHDNStack-WebServerGroup-38326FEEQX5P</a:t>
          </a:r>
          <a:endParaRPr lang="en-US" dirty="0"/>
        </a:p>
      </dgm:t>
    </dgm:pt>
    <dgm:pt modelId="{2A854302-EAFC-4683-BF75-337F86A61349}" type="parTrans" cxnId="{C1FFE751-33A9-4652-9CC0-CD83FD906926}">
      <dgm:prSet/>
      <dgm:spPr/>
      <dgm:t>
        <a:bodyPr/>
        <a:lstStyle/>
        <a:p>
          <a:endParaRPr lang="en-US"/>
        </a:p>
      </dgm:t>
    </dgm:pt>
    <dgm:pt modelId="{1A85A23D-1394-4D40-8535-DAEEA00A58BF}" type="sibTrans" cxnId="{C1FFE751-33A9-4652-9CC0-CD83FD906926}">
      <dgm:prSet/>
      <dgm:spPr/>
      <dgm:t>
        <a:bodyPr/>
        <a:lstStyle/>
        <a:p>
          <a:endParaRPr lang="en-US"/>
        </a:p>
      </dgm:t>
    </dgm:pt>
    <dgm:pt modelId="{131108E0-CD4F-48CC-BC9F-2451AF3ABCB6}">
      <dgm:prSet/>
      <dgm:spPr/>
      <dgm:t>
        <a:bodyPr/>
        <a:lstStyle/>
        <a:p>
          <a:pPr rtl="0"/>
          <a:r>
            <a:rPr lang="en-US" dirty="0" smtClean="0"/>
            <a:t>Result</a:t>
          </a:r>
          <a:endParaRPr lang="en-US" dirty="0"/>
        </a:p>
      </dgm:t>
    </dgm:pt>
    <dgm:pt modelId="{CD38ED63-4A80-42C1-BC2D-3A58AF91C7C9}" type="parTrans" cxnId="{F1D8A843-B61A-4910-8E6C-E68DFBFB589A}">
      <dgm:prSet/>
      <dgm:spPr/>
      <dgm:t>
        <a:bodyPr/>
        <a:lstStyle/>
        <a:p>
          <a:endParaRPr lang="en-US"/>
        </a:p>
      </dgm:t>
    </dgm:pt>
    <dgm:pt modelId="{C5D3E1F7-381E-4F33-928C-8259178CAE3E}" type="sibTrans" cxnId="{F1D8A843-B61A-4910-8E6C-E68DFBFB589A}">
      <dgm:prSet/>
      <dgm:spPr/>
      <dgm:t>
        <a:bodyPr/>
        <a:lstStyle/>
        <a:p>
          <a:endParaRPr lang="en-US"/>
        </a:p>
      </dgm:t>
    </dgm:pt>
    <dgm:pt modelId="{728F0EFB-3F83-460D-AF4D-A3349D8BCC38}">
      <dgm:prSet/>
      <dgm:spPr/>
      <dgm:t>
        <a:bodyPr/>
        <a:lstStyle/>
        <a:p>
          <a:pPr rtl="0"/>
          <a:r>
            <a:rPr lang="en-US" dirty="0" smtClean="0"/>
            <a:t>All </a:t>
          </a:r>
          <a:r>
            <a:rPr lang="en-US" dirty="0" err="1" smtClean="0"/>
            <a:t>CPUUtilization</a:t>
          </a:r>
          <a:r>
            <a:rPr lang="en-US" dirty="0" smtClean="0"/>
            <a:t> data points across all EC2 instances.</a:t>
          </a:r>
          <a:endParaRPr lang="en-US" dirty="0"/>
        </a:p>
      </dgm:t>
    </dgm:pt>
    <dgm:pt modelId="{BB88B22F-F5BA-4EA6-ACAF-6AEF2853E284}" type="parTrans" cxnId="{6119AAC7-0E35-4C03-AA69-2557ED8CBD15}">
      <dgm:prSet/>
      <dgm:spPr/>
      <dgm:t>
        <a:bodyPr/>
        <a:lstStyle/>
        <a:p>
          <a:endParaRPr lang="en-US"/>
        </a:p>
      </dgm:t>
    </dgm:pt>
    <dgm:pt modelId="{CF097468-2B01-4D02-901F-1DF50B0F6DA1}" type="sibTrans" cxnId="{6119AAC7-0E35-4C03-AA69-2557ED8CBD15}">
      <dgm:prSet/>
      <dgm:spPr/>
      <dgm:t>
        <a:bodyPr/>
        <a:lstStyle/>
        <a:p>
          <a:endParaRPr lang="en-US"/>
        </a:p>
      </dgm:t>
    </dgm:pt>
    <dgm:pt modelId="{D60C72E3-1561-44D5-9D60-F7DF50F4AD20}">
      <dgm:prSet/>
      <dgm:spPr/>
      <dgm:t>
        <a:bodyPr/>
        <a:lstStyle/>
        <a:p>
          <a:pPr rtl="0"/>
          <a:r>
            <a:rPr lang="en-US" dirty="0" smtClean="0"/>
            <a:t>All </a:t>
          </a:r>
          <a:r>
            <a:rPr lang="en-US" dirty="0" err="1" smtClean="0"/>
            <a:t>CPUUtilization</a:t>
          </a:r>
          <a:r>
            <a:rPr lang="en-US" dirty="0" smtClean="0"/>
            <a:t> data points for EC2 instance with </a:t>
          </a:r>
          <a:r>
            <a:rPr lang="en-US" dirty="0" err="1" smtClean="0"/>
            <a:t>InstanceId</a:t>
          </a:r>
          <a:r>
            <a:rPr lang="en-US" dirty="0" smtClean="0"/>
            <a:t>=i-8374736cc</a:t>
          </a:r>
          <a:endParaRPr lang="en-US" dirty="0"/>
        </a:p>
      </dgm:t>
    </dgm:pt>
    <dgm:pt modelId="{B43276EC-F538-4380-9150-EF83333AE05D}" type="parTrans" cxnId="{2CA5081A-85AB-4526-A977-27FAA27FD62F}">
      <dgm:prSet/>
      <dgm:spPr/>
      <dgm:t>
        <a:bodyPr/>
        <a:lstStyle/>
        <a:p>
          <a:endParaRPr lang="en-US"/>
        </a:p>
      </dgm:t>
    </dgm:pt>
    <dgm:pt modelId="{BABD88E1-ED3B-4F97-8796-2393C3B22DC3}" type="sibTrans" cxnId="{2CA5081A-85AB-4526-A977-27FAA27FD62F}">
      <dgm:prSet/>
      <dgm:spPr/>
      <dgm:t>
        <a:bodyPr/>
        <a:lstStyle/>
        <a:p>
          <a:endParaRPr lang="en-US"/>
        </a:p>
      </dgm:t>
    </dgm:pt>
    <dgm:pt modelId="{CDFE3270-D4F3-41DE-B072-E930531A2973}">
      <dgm:prSet/>
      <dgm:spPr/>
      <dgm:t>
        <a:bodyPr/>
        <a:lstStyle/>
        <a:p>
          <a:pPr rtl="0"/>
          <a:r>
            <a:rPr lang="en-US" dirty="0" smtClean="0"/>
            <a:t>All </a:t>
          </a:r>
          <a:r>
            <a:rPr lang="en-US" dirty="0" err="1" smtClean="0"/>
            <a:t>CPUUtilization</a:t>
          </a:r>
          <a:r>
            <a:rPr lang="en-US" dirty="0" smtClean="0"/>
            <a:t> data points aggregated for EC2 instances for RHDN…QX5P- auto scaling group</a:t>
          </a:r>
          <a:endParaRPr lang="en-US" dirty="0"/>
        </a:p>
      </dgm:t>
    </dgm:pt>
    <dgm:pt modelId="{84DB16CE-4CA8-4AA5-B1A9-C969E865F8FF}" type="parTrans" cxnId="{C69D46BC-BD1B-4B27-80C2-D8B83CDBC580}">
      <dgm:prSet/>
      <dgm:spPr/>
      <dgm:t>
        <a:bodyPr/>
        <a:lstStyle/>
        <a:p>
          <a:endParaRPr lang="en-US"/>
        </a:p>
      </dgm:t>
    </dgm:pt>
    <dgm:pt modelId="{7232F6B3-1E3B-4DDE-B363-4ABD7B151BD5}" type="sibTrans" cxnId="{C69D46BC-BD1B-4B27-80C2-D8B83CDBC580}">
      <dgm:prSet/>
      <dgm:spPr/>
      <dgm:t>
        <a:bodyPr/>
        <a:lstStyle/>
        <a:p>
          <a:endParaRPr lang="en-US"/>
        </a:p>
      </dgm:t>
    </dgm:pt>
    <dgm:pt modelId="{DD28F803-D328-4D87-BE3C-4AFF34348864}" type="pres">
      <dgm:prSet presAssocID="{9486B8F3-46B5-452E-9CD0-56ED4EAFCB61}" presName="Name0" presStyleCnt="0">
        <dgm:presLayoutVars>
          <dgm:chPref val="1"/>
          <dgm:dir/>
          <dgm:animOne val="branch"/>
          <dgm:animLvl val="lvl"/>
          <dgm:resizeHandles/>
        </dgm:presLayoutVars>
      </dgm:prSet>
      <dgm:spPr/>
      <dgm:t>
        <a:bodyPr/>
        <a:lstStyle/>
        <a:p>
          <a:endParaRPr lang="en-US"/>
        </a:p>
      </dgm:t>
    </dgm:pt>
    <dgm:pt modelId="{AAF341EA-07E1-4297-999B-B578FB214A0C}" type="pres">
      <dgm:prSet presAssocID="{2AFCB409-E310-4183-9789-82EB5524A96F}" presName="vertOne" presStyleCnt="0"/>
      <dgm:spPr/>
    </dgm:pt>
    <dgm:pt modelId="{D0C2DD95-C516-4EA8-83FC-ED557F93DD78}" type="pres">
      <dgm:prSet presAssocID="{2AFCB409-E310-4183-9789-82EB5524A96F}" presName="txOne" presStyleLbl="node0" presStyleIdx="0" presStyleCnt="2">
        <dgm:presLayoutVars>
          <dgm:chPref val="3"/>
        </dgm:presLayoutVars>
      </dgm:prSet>
      <dgm:spPr/>
      <dgm:t>
        <a:bodyPr/>
        <a:lstStyle/>
        <a:p>
          <a:endParaRPr lang="en-US"/>
        </a:p>
      </dgm:t>
    </dgm:pt>
    <dgm:pt modelId="{AD2D22B0-427E-46E3-94C5-74E48482A15A}" type="pres">
      <dgm:prSet presAssocID="{2AFCB409-E310-4183-9789-82EB5524A96F}" presName="parTransOne" presStyleCnt="0"/>
      <dgm:spPr/>
    </dgm:pt>
    <dgm:pt modelId="{A54875AD-81CC-4030-8479-5DC38BDFEE44}" type="pres">
      <dgm:prSet presAssocID="{2AFCB409-E310-4183-9789-82EB5524A96F}" presName="horzOne" presStyleCnt="0"/>
      <dgm:spPr/>
    </dgm:pt>
    <dgm:pt modelId="{5E16F0BA-5D39-4A47-9C26-CC73D2461FD2}" type="pres">
      <dgm:prSet presAssocID="{B175B6FD-6157-40AA-A7B5-1746471E3D20}" presName="vertTwo" presStyleCnt="0"/>
      <dgm:spPr/>
    </dgm:pt>
    <dgm:pt modelId="{C8070786-A107-4915-A3C9-6E43512F4641}" type="pres">
      <dgm:prSet presAssocID="{B175B6FD-6157-40AA-A7B5-1746471E3D20}" presName="txTwo" presStyleLbl="node2" presStyleIdx="0" presStyleCnt="4">
        <dgm:presLayoutVars>
          <dgm:chPref val="3"/>
        </dgm:presLayoutVars>
      </dgm:prSet>
      <dgm:spPr/>
      <dgm:t>
        <a:bodyPr/>
        <a:lstStyle/>
        <a:p>
          <a:endParaRPr lang="en-US"/>
        </a:p>
      </dgm:t>
    </dgm:pt>
    <dgm:pt modelId="{8615FC03-9B68-429D-853F-BCDA79FD21CD}" type="pres">
      <dgm:prSet presAssocID="{B175B6FD-6157-40AA-A7B5-1746471E3D20}" presName="parTransTwo" presStyleCnt="0"/>
      <dgm:spPr/>
    </dgm:pt>
    <dgm:pt modelId="{406A5115-1219-4497-9D4E-A8F56E353028}" type="pres">
      <dgm:prSet presAssocID="{B175B6FD-6157-40AA-A7B5-1746471E3D20}" presName="horzTwo" presStyleCnt="0"/>
      <dgm:spPr/>
    </dgm:pt>
    <dgm:pt modelId="{FE103524-C81E-428D-925A-8246D8E7B401}" type="pres">
      <dgm:prSet presAssocID="{C711D541-7D95-4FDD-917B-9E96EB66DF69}" presName="vertThree" presStyleCnt="0"/>
      <dgm:spPr/>
    </dgm:pt>
    <dgm:pt modelId="{05390ABB-699B-4A1C-A6CD-3EA7B690B1BB}" type="pres">
      <dgm:prSet presAssocID="{C711D541-7D95-4FDD-917B-9E96EB66DF69}" presName="txThree" presStyleLbl="node3" presStyleIdx="0" presStyleCnt="4">
        <dgm:presLayoutVars>
          <dgm:chPref val="3"/>
        </dgm:presLayoutVars>
      </dgm:prSet>
      <dgm:spPr/>
      <dgm:t>
        <a:bodyPr/>
        <a:lstStyle/>
        <a:p>
          <a:endParaRPr lang="en-US"/>
        </a:p>
      </dgm:t>
    </dgm:pt>
    <dgm:pt modelId="{DF2364B7-41A1-4493-A851-6EAF2F23EE7A}" type="pres">
      <dgm:prSet presAssocID="{C711D541-7D95-4FDD-917B-9E96EB66DF69}" presName="parTransThree" presStyleCnt="0"/>
      <dgm:spPr/>
    </dgm:pt>
    <dgm:pt modelId="{6E644E5F-93B9-43DB-8055-57D0F07ED7BF}" type="pres">
      <dgm:prSet presAssocID="{C711D541-7D95-4FDD-917B-9E96EB66DF69}" presName="horzThree" presStyleCnt="0"/>
      <dgm:spPr/>
    </dgm:pt>
    <dgm:pt modelId="{180F0B78-2523-4E90-A540-E19684C0BFB2}" type="pres">
      <dgm:prSet presAssocID="{131108E0-CD4F-48CC-BC9F-2451AF3ABCB6}" presName="vertFour" presStyleCnt="0">
        <dgm:presLayoutVars>
          <dgm:chPref val="3"/>
        </dgm:presLayoutVars>
      </dgm:prSet>
      <dgm:spPr/>
    </dgm:pt>
    <dgm:pt modelId="{86901DCB-8190-4325-B371-B4B0400F819B}" type="pres">
      <dgm:prSet presAssocID="{131108E0-CD4F-48CC-BC9F-2451AF3ABCB6}" presName="txFour" presStyleLbl="node4" presStyleIdx="0" presStyleCnt="4">
        <dgm:presLayoutVars>
          <dgm:chPref val="3"/>
        </dgm:presLayoutVars>
      </dgm:prSet>
      <dgm:spPr/>
      <dgm:t>
        <a:bodyPr/>
        <a:lstStyle/>
        <a:p>
          <a:endParaRPr lang="en-US"/>
        </a:p>
      </dgm:t>
    </dgm:pt>
    <dgm:pt modelId="{117C4CF1-30E9-414F-B31E-9F9B7671A0FE}" type="pres">
      <dgm:prSet presAssocID="{131108E0-CD4F-48CC-BC9F-2451AF3ABCB6}" presName="horzFour" presStyleCnt="0"/>
      <dgm:spPr/>
    </dgm:pt>
    <dgm:pt modelId="{55EDB333-9083-42DA-BA74-A3F25E1C0EB8}" type="pres">
      <dgm:prSet presAssocID="{452B879B-F36C-4AD6-828D-9D2218F66A57}" presName="sibSpaceOne" presStyleCnt="0"/>
      <dgm:spPr/>
    </dgm:pt>
    <dgm:pt modelId="{F6715A24-007B-41FE-9609-85951A303C50}" type="pres">
      <dgm:prSet presAssocID="{82D52242-2073-49DB-8A63-BBFCCAF3FF28}" presName="vertOne" presStyleCnt="0"/>
      <dgm:spPr/>
    </dgm:pt>
    <dgm:pt modelId="{28FF68BC-CAC4-4A4B-9AEF-C2346D398F6E}" type="pres">
      <dgm:prSet presAssocID="{82D52242-2073-49DB-8A63-BBFCCAF3FF28}" presName="txOne" presStyleLbl="node0" presStyleIdx="1" presStyleCnt="2">
        <dgm:presLayoutVars>
          <dgm:chPref val="3"/>
        </dgm:presLayoutVars>
      </dgm:prSet>
      <dgm:spPr/>
      <dgm:t>
        <a:bodyPr/>
        <a:lstStyle/>
        <a:p>
          <a:endParaRPr lang="en-US"/>
        </a:p>
      </dgm:t>
    </dgm:pt>
    <dgm:pt modelId="{05AB4605-AB65-4EAA-925D-2B24AF9269D0}" type="pres">
      <dgm:prSet presAssocID="{82D52242-2073-49DB-8A63-BBFCCAF3FF28}" presName="parTransOne" presStyleCnt="0"/>
      <dgm:spPr/>
    </dgm:pt>
    <dgm:pt modelId="{904FCB41-17BD-4403-A5FF-A1770EE35351}" type="pres">
      <dgm:prSet presAssocID="{82D52242-2073-49DB-8A63-BBFCCAF3FF28}" presName="horzOne" presStyleCnt="0"/>
      <dgm:spPr/>
    </dgm:pt>
    <dgm:pt modelId="{9642F8FC-3FBC-4E99-B6F3-9F440CF310D7}" type="pres">
      <dgm:prSet presAssocID="{E73194B2-08D8-4172-8B11-29D0BA9762AA}" presName="vertTwo" presStyleCnt="0"/>
      <dgm:spPr/>
    </dgm:pt>
    <dgm:pt modelId="{FD85D772-241B-4ADA-8D6A-EF12475B4E71}" type="pres">
      <dgm:prSet presAssocID="{E73194B2-08D8-4172-8B11-29D0BA9762AA}" presName="txTwo" presStyleLbl="node2" presStyleIdx="1" presStyleCnt="4">
        <dgm:presLayoutVars>
          <dgm:chPref val="3"/>
        </dgm:presLayoutVars>
      </dgm:prSet>
      <dgm:spPr/>
      <dgm:t>
        <a:bodyPr/>
        <a:lstStyle/>
        <a:p>
          <a:endParaRPr lang="en-US"/>
        </a:p>
      </dgm:t>
    </dgm:pt>
    <dgm:pt modelId="{64D62E7C-27A4-4C50-B5D4-B0E3A4307D9F}" type="pres">
      <dgm:prSet presAssocID="{E73194B2-08D8-4172-8B11-29D0BA9762AA}" presName="parTransTwo" presStyleCnt="0"/>
      <dgm:spPr/>
    </dgm:pt>
    <dgm:pt modelId="{A0AB5760-C2B9-40E0-9132-6482B1CE1713}" type="pres">
      <dgm:prSet presAssocID="{E73194B2-08D8-4172-8B11-29D0BA9762AA}" presName="horzTwo" presStyleCnt="0"/>
      <dgm:spPr/>
    </dgm:pt>
    <dgm:pt modelId="{53362816-A720-4179-AE89-B115F0339FEA}" type="pres">
      <dgm:prSet presAssocID="{69D7AA21-54B0-4B00-8FEF-0B32847007E1}" presName="vertThree" presStyleCnt="0"/>
      <dgm:spPr/>
    </dgm:pt>
    <dgm:pt modelId="{C1DCF583-F7C7-4849-B3EC-7366C1A85586}" type="pres">
      <dgm:prSet presAssocID="{69D7AA21-54B0-4B00-8FEF-0B32847007E1}" presName="txThree" presStyleLbl="node3" presStyleIdx="1" presStyleCnt="4">
        <dgm:presLayoutVars>
          <dgm:chPref val="3"/>
        </dgm:presLayoutVars>
      </dgm:prSet>
      <dgm:spPr/>
      <dgm:t>
        <a:bodyPr/>
        <a:lstStyle/>
        <a:p>
          <a:endParaRPr lang="en-US"/>
        </a:p>
      </dgm:t>
    </dgm:pt>
    <dgm:pt modelId="{0AF2E4CB-8E13-4900-BCA6-80FEE34EABC6}" type="pres">
      <dgm:prSet presAssocID="{69D7AA21-54B0-4B00-8FEF-0B32847007E1}" presName="parTransThree" presStyleCnt="0"/>
      <dgm:spPr/>
    </dgm:pt>
    <dgm:pt modelId="{430525F9-F903-4EB2-A040-29EFC7E172D7}" type="pres">
      <dgm:prSet presAssocID="{69D7AA21-54B0-4B00-8FEF-0B32847007E1}" presName="horzThree" presStyleCnt="0"/>
      <dgm:spPr/>
    </dgm:pt>
    <dgm:pt modelId="{A4E540D2-E22F-4F11-B0D7-34742051D516}" type="pres">
      <dgm:prSet presAssocID="{728F0EFB-3F83-460D-AF4D-A3349D8BCC38}" presName="vertFour" presStyleCnt="0">
        <dgm:presLayoutVars>
          <dgm:chPref val="3"/>
        </dgm:presLayoutVars>
      </dgm:prSet>
      <dgm:spPr/>
    </dgm:pt>
    <dgm:pt modelId="{5E803978-59DA-405A-A1A6-35989961A2DC}" type="pres">
      <dgm:prSet presAssocID="{728F0EFB-3F83-460D-AF4D-A3349D8BCC38}" presName="txFour" presStyleLbl="node4" presStyleIdx="1" presStyleCnt="4">
        <dgm:presLayoutVars>
          <dgm:chPref val="3"/>
        </dgm:presLayoutVars>
      </dgm:prSet>
      <dgm:spPr/>
      <dgm:t>
        <a:bodyPr/>
        <a:lstStyle/>
        <a:p>
          <a:endParaRPr lang="en-US"/>
        </a:p>
      </dgm:t>
    </dgm:pt>
    <dgm:pt modelId="{D8508BC9-87BA-47B0-B6FC-8F96AC576A51}" type="pres">
      <dgm:prSet presAssocID="{728F0EFB-3F83-460D-AF4D-A3349D8BCC38}" presName="horzFour" presStyleCnt="0"/>
      <dgm:spPr/>
    </dgm:pt>
    <dgm:pt modelId="{147C7D9F-B7E9-4352-BEAD-82D706BDFB4B}" type="pres">
      <dgm:prSet presAssocID="{C219AFD6-92AD-48E2-B307-C06BACAF2894}" presName="sibSpaceTwo" presStyleCnt="0"/>
      <dgm:spPr/>
    </dgm:pt>
    <dgm:pt modelId="{5E4CB9BB-5158-4139-9A37-088F20275BE0}" type="pres">
      <dgm:prSet presAssocID="{3E4CDB80-7C3B-4925-AA0E-35F90ADFACD9}" presName="vertTwo" presStyleCnt="0"/>
      <dgm:spPr/>
    </dgm:pt>
    <dgm:pt modelId="{C26FF99D-531A-4C2C-964B-E25E8B0D89A9}" type="pres">
      <dgm:prSet presAssocID="{3E4CDB80-7C3B-4925-AA0E-35F90ADFACD9}" presName="txTwo" presStyleLbl="node2" presStyleIdx="2" presStyleCnt="4">
        <dgm:presLayoutVars>
          <dgm:chPref val="3"/>
        </dgm:presLayoutVars>
      </dgm:prSet>
      <dgm:spPr/>
      <dgm:t>
        <a:bodyPr/>
        <a:lstStyle/>
        <a:p>
          <a:endParaRPr lang="en-US"/>
        </a:p>
      </dgm:t>
    </dgm:pt>
    <dgm:pt modelId="{049C6502-A51F-4745-8DDF-C518A0767CE1}" type="pres">
      <dgm:prSet presAssocID="{3E4CDB80-7C3B-4925-AA0E-35F90ADFACD9}" presName="parTransTwo" presStyleCnt="0"/>
      <dgm:spPr/>
    </dgm:pt>
    <dgm:pt modelId="{97AA7A4D-CB4E-4582-90AC-3E482454D0DA}" type="pres">
      <dgm:prSet presAssocID="{3E4CDB80-7C3B-4925-AA0E-35F90ADFACD9}" presName="horzTwo" presStyleCnt="0"/>
      <dgm:spPr/>
    </dgm:pt>
    <dgm:pt modelId="{5837DB41-F301-47A2-87E5-37A14BADCE6D}" type="pres">
      <dgm:prSet presAssocID="{9066C12B-629A-4B27-811B-C0391DC98613}" presName="vertThree" presStyleCnt="0"/>
      <dgm:spPr/>
    </dgm:pt>
    <dgm:pt modelId="{0975FE04-E39E-4E31-A1CF-CD3E622C6E40}" type="pres">
      <dgm:prSet presAssocID="{9066C12B-629A-4B27-811B-C0391DC98613}" presName="txThree" presStyleLbl="node3" presStyleIdx="2" presStyleCnt="4">
        <dgm:presLayoutVars>
          <dgm:chPref val="3"/>
        </dgm:presLayoutVars>
      </dgm:prSet>
      <dgm:spPr/>
      <dgm:t>
        <a:bodyPr/>
        <a:lstStyle/>
        <a:p>
          <a:endParaRPr lang="en-US"/>
        </a:p>
      </dgm:t>
    </dgm:pt>
    <dgm:pt modelId="{B3C911E6-6CC4-4474-95E8-00F26A6FA4D1}" type="pres">
      <dgm:prSet presAssocID="{9066C12B-629A-4B27-811B-C0391DC98613}" presName="parTransThree" presStyleCnt="0"/>
      <dgm:spPr/>
    </dgm:pt>
    <dgm:pt modelId="{855EBA5C-B943-44E8-97D1-2C38046604D6}" type="pres">
      <dgm:prSet presAssocID="{9066C12B-629A-4B27-811B-C0391DC98613}" presName="horzThree" presStyleCnt="0"/>
      <dgm:spPr/>
    </dgm:pt>
    <dgm:pt modelId="{BE718AB6-F5AE-4AB5-B9BD-375A70566E03}" type="pres">
      <dgm:prSet presAssocID="{D60C72E3-1561-44D5-9D60-F7DF50F4AD20}" presName="vertFour" presStyleCnt="0">
        <dgm:presLayoutVars>
          <dgm:chPref val="3"/>
        </dgm:presLayoutVars>
      </dgm:prSet>
      <dgm:spPr/>
    </dgm:pt>
    <dgm:pt modelId="{8EA497C7-3ABF-4156-A607-7A3C8607CBAC}" type="pres">
      <dgm:prSet presAssocID="{D60C72E3-1561-44D5-9D60-F7DF50F4AD20}" presName="txFour" presStyleLbl="node4" presStyleIdx="2" presStyleCnt="4">
        <dgm:presLayoutVars>
          <dgm:chPref val="3"/>
        </dgm:presLayoutVars>
      </dgm:prSet>
      <dgm:spPr/>
      <dgm:t>
        <a:bodyPr/>
        <a:lstStyle/>
        <a:p>
          <a:endParaRPr lang="en-US"/>
        </a:p>
      </dgm:t>
    </dgm:pt>
    <dgm:pt modelId="{4A3C0088-6BF1-455A-AC65-65AD61373051}" type="pres">
      <dgm:prSet presAssocID="{D60C72E3-1561-44D5-9D60-F7DF50F4AD20}" presName="horzFour" presStyleCnt="0"/>
      <dgm:spPr/>
    </dgm:pt>
    <dgm:pt modelId="{83F90CF7-E23D-43AF-A74F-34F2147F3871}" type="pres">
      <dgm:prSet presAssocID="{C101F062-89FA-443E-8BA8-FD67DFFCE4AE}" presName="sibSpaceTwo" presStyleCnt="0"/>
      <dgm:spPr/>
    </dgm:pt>
    <dgm:pt modelId="{69D752BF-9FC9-49AA-AE7E-3CB22B85D5A4}" type="pres">
      <dgm:prSet presAssocID="{F6FBB936-1704-4287-9D36-DD081040ADAC}" presName="vertTwo" presStyleCnt="0"/>
      <dgm:spPr/>
    </dgm:pt>
    <dgm:pt modelId="{54B838EC-3864-4A63-A361-88F3592FBE17}" type="pres">
      <dgm:prSet presAssocID="{F6FBB936-1704-4287-9D36-DD081040ADAC}" presName="txTwo" presStyleLbl="node2" presStyleIdx="3" presStyleCnt="4">
        <dgm:presLayoutVars>
          <dgm:chPref val="3"/>
        </dgm:presLayoutVars>
      </dgm:prSet>
      <dgm:spPr/>
      <dgm:t>
        <a:bodyPr/>
        <a:lstStyle/>
        <a:p>
          <a:endParaRPr lang="en-US"/>
        </a:p>
      </dgm:t>
    </dgm:pt>
    <dgm:pt modelId="{547C175E-CC71-40B8-B886-3B89CC3DE92D}" type="pres">
      <dgm:prSet presAssocID="{F6FBB936-1704-4287-9D36-DD081040ADAC}" presName="parTransTwo" presStyleCnt="0"/>
      <dgm:spPr/>
    </dgm:pt>
    <dgm:pt modelId="{8F2C249C-D691-4CF1-BC64-E05A2A04003C}" type="pres">
      <dgm:prSet presAssocID="{F6FBB936-1704-4287-9D36-DD081040ADAC}" presName="horzTwo" presStyleCnt="0"/>
      <dgm:spPr/>
    </dgm:pt>
    <dgm:pt modelId="{072339CF-AF9C-4CE9-B525-978C3B167E89}" type="pres">
      <dgm:prSet presAssocID="{0837111A-45F2-4F4B-9F47-FC95480E37BD}" presName="vertThree" presStyleCnt="0"/>
      <dgm:spPr/>
    </dgm:pt>
    <dgm:pt modelId="{96A4DFA5-1F3A-4427-8AE2-CCD9E5ED1219}" type="pres">
      <dgm:prSet presAssocID="{0837111A-45F2-4F4B-9F47-FC95480E37BD}" presName="txThree" presStyleLbl="node3" presStyleIdx="3" presStyleCnt="4">
        <dgm:presLayoutVars>
          <dgm:chPref val="3"/>
        </dgm:presLayoutVars>
      </dgm:prSet>
      <dgm:spPr/>
      <dgm:t>
        <a:bodyPr/>
        <a:lstStyle/>
        <a:p>
          <a:endParaRPr lang="en-US"/>
        </a:p>
      </dgm:t>
    </dgm:pt>
    <dgm:pt modelId="{5E6962B1-333C-494D-9CBB-72CB9AC76A0B}" type="pres">
      <dgm:prSet presAssocID="{0837111A-45F2-4F4B-9F47-FC95480E37BD}" presName="parTransThree" presStyleCnt="0"/>
      <dgm:spPr/>
    </dgm:pt>
    <dgm:pt modelId="{D145B0A4-757A-445D-BA72-18762FC87B4F}" type="pres">
      <dgm:prSet presAssocID="{0837111A-45F2-4F4B-9F47-FC95480E37BD}" presName="horzThree" presStyleCnt="0"/>
      <dgm:spPr/>
    </dgm:pt>
    <dgm:pt modelId="{98E76409-4D2A-4301-838B-E062FAECAE32}" type="pres">
      <dgm:prSet presAssocID="{CDFE3270-D4F3-41DE-B072-E930531A2973}" presName="vertFour" presStyleCnt="0">
        <dgm:presLayoutVars>
          <dgm:chPref val="3"/>
        </dgm:presLayoutVars>
      </dgm:prSet>
      <dgm:spPr/>
    </dgm:pt>
    <dgm:pt modelId="{07A2B585-0A1C-464B-A795-7569B7AE8095}" type="pres">
      <dgm:prSet presAssocID="{CDFE3270-D4F3-41DE-B072-E930531A2973}" presName="txFour" presStyleLbl="node4" presStyleIdx="3" presStyleCnt="4">
        <dgm:presLayoutVars>
          <dgm:chPref val="3"/>
        </dgm:presLayoutVars>
      </dgm:prSet>
      <dgm:spPr/>
      <dgm:t>
        <a:bodyPr/>
        <a:lstStyle/>
        <a:p>
          <a:endParaRPr lang="en-US"/>
        </a:p>
      </dgm:t>
    </dgm:pt>
    <dgm:pt modelId="{5C605009-20F0-43A9-9EC3-DA77CE76AB87}" type="pres">
      <dgm:prSet presAssocID="{CDFE3270-D4F3-41DE-B072-E930531A2973}" presName="horzFour" presStyleCnt="0"/>
      <dgm:spPr/>
    </dgm:pt>
  </dgm:ptLst>
  <dgm:cxnLst>
    <dgm:cxn modelId="{05171036-5F6F-4BCC-A2C1-76DE3E4A4020}" srcId="{3E4CDB80-7C3B-4925-AA0E-35F90ADFACD9}" destId="{9066C12B-629A-4B27-811B-C0391DC98613}" srcOrd="0" destOrd="0" parTransId="{D9961ED9-8D25-408D-927B-BDD66F078BE0}" sibTransId="{3B02653F-11B5-4FF5-91EA-F3BCB7041178}"/>
    <dgm:cxn modelId="{16E33566-4525-44D9-8675-3ECA44FB587A}" type="presOf" srcId="{F6FBB936-1704-4287-9D36-DD081040ADAC}" destId="{54B838EC-3864-4A63-A361-88F3592FBE17}" srcOrd="0" destOrd="0" presId="urn:microsoft.com/office/officeart/2005/8/layout/hierarchy4"/>
    <dgm:cxn modelId="{7A7D6403-7084-4498-8532-352AEC1CBBEA}" type="presOf" srcId="{9486B8F3-46B5-452E-9CD0-56ED4EAFCB61}" destId="{DD28F803-D328-4D87-BE3C-4AFF34348864}" srcOrd="0" destOrd="0" presId="urn:microsoft.com/office/officeart/2005/8/layout/hierarchy4"/>
    <dgm:cxn modelId="{0EB16C6E-09B5-41E5-9EA2-8B065E9CEC41}" type="presOf" srcId="{9066C12B-629A-4B27-811B-C0391DC98613}" destId="{0975FE04-E39E-4E31-A1CF-CD3E622C6E40}" srcOrd="0" destOrd="0" presId="urn:microsoft.com/office/officeart/2005/8/layout/hierarchy4"/>
    <dgm:cxn modelId="{161F3B66-5177-4A19-890D-16FC99F5A929}" type="presOf" srcId="{2AFCB409-E310-4183-9789-82EB5524A96F}" destId="{D0C2DD95-C516-4EA8-83FC-ED557F93DD78}" srcOrd="0" destOrd="0" presId="urn:microsoft.com/office/officeart/2005/8/layout/hierarchy4"/>
    <dgm:cxn modelId="{0A144F99-E320-4F0E-AB10-BB88D0679B54}" type="presOf" srcId="{0837111A-45F2-4F4B-9F47-FC95480E37BD}" destId="{96A4DFA5-1F3A-4427-8AE2-CCD9E5ED1219}" srcOrd="0" destOrd="0" presId="urn:microsoft.com/office/officeart/2005/8/layout/hierarchy4"/>
    <dgm:cxn modelId="{5ED5757E-FB37-4BFF-B460-17F555C4066A}" type="presOf" srcId="{C711D541-7D95-4FDD-917B-9E96EB66DF69}" destId="{05390ABB-699B-4A1C-A6CD-3EA7B690B1BB}" srcOrd="0" destOrd="0" presId="urn:microsoft.com/office/officeart/2005/8/layout/hierarchy4"/>
    <dgm:cxn modelId="{838948AE-4511-4403-914A-CAAB8FE5BA64}" srcId="{2AFCB409-E310-4183-9789-82EB5524A96F}" destId="{B175B6FD-6157-40AA-A7B5-1746471E3D20}" srcOrd="0" destOrd="0" parTransId="{E2CBCE2F-EADF-46F7-80B9-D23C78664BC4}" sibTransId="{3FA975F8-BEBC-41D3-B3AD-E2DA909E85ED}"/>
    <dgm:cxn modelId="{1D6E2031-C636-46D3-85EB-1C4B67A2EA33}" type="presOf" srcId="{82D52242-2073-49DB-8A63-BBFCCAF3FF28}" destId="{28FF68BC-CAC4-4A4B-9AEF-C2346D398F6E}" srcOrd="0" destOrd="0" presId="urn:microsoft.com/office/officeart/2005/8/layout/hierarchy4"/>
    <dgm:cxn modelId="{C87484D5-077D-472A-B735-975CD42A4DA7}" srcId="{9486B8F3-46B5-452E-9CD0-56ED4EAFCB61}" destId="{2AFCB409-E310-4183-9789-82EB5524A96F}" srcOrd="0" destOrd="0" parTransId="{4A96EED1-2C11-4647-93FC-F78E7B0850D2}" sibTransId="{452B879B-F36C-4AD6-828D-9D2218F66A57}"/>
    <dgm:cxn modelId="{91945FA9-610F-426E-A9A5-BE49DE9CDFB3}" type="presOf" srcId="{131108E0-CD4F-48CC-BC9F-2451AF3ABCB6}" destId="{86901DCB-8190-4325-B371-B4B0400F819B}" srcOrd="0" destOrd="0" presId="urn:microsoft.com/office/officeart/2005/8/layout/hierarchy4"/>
    <dgm:cxn modelId="{AD78EB52-6947-4D9B-BC5B-CDF4CC16E261}" srcId="{82D52242-2073-49DB-8A63-BBFCCAF3FF28}" destId="{F6FBB936-1704-4287-9D36-DD081040ADAC}" srcOrd="2" destOrd="0" parTransId="{8CDCB8C7-BD29-4206-949E-F131E27BB7CA}" sibTransId="{0E14F569-46C4-4813-BD7D-523813F619D7}"/>
    <dgm:cxn modelId="{7553413B-CBF9-4C3E-9DA3-1463C91CC416}" type="presOf" srcId="{728F0EFB-3F83-460D-AF4D-A3349D8BCC38}" destId="{5E803978-59DA-405A-A1A6-35989961A2DC}" srcOrd="0" destOrd="0" presId="urn:microsoft.com/office/officeart/2005/8/layout/hierarchy4"/>
    <dgm:cxn modelId="{3CBC122D-8EA8-4C3D-A84F-1DEA9BEC95E6}" srcId="{B175B6FD-6157-40AA-A7B5-1746471E3D20}" destId="{C711D541-7D95-4FDD-917B-9E96EB66DF69}" srcOrd="0" destOrd="0" parTransId="{FDA08F47-14CE-4291-8D96-2A7C7B309AA5}" sibTransId="{8103F020-2DF1-4CB0-92E4-949AAAB636D7}"/>
    <dgm:cxn modelId="{95EF3E59-3D1D-403D-AC12-24D8072F03F7}" type="presOf" srcId="{E73194B2-08D8-4172-8B11-29D0BA9762AA}" destId="{FD85D772-241B-4ADA-8D6A-EF12475B4E71}" srcOrd="0" destOrd="0" presId="urn:microsoft.com/office/officeart/2005/8/layout/hierarchy4"/>
    <dgm:cxn modelId="{F5223FAD-031E-44D2-96B0-64BE3D4CD48D}" type="presOf" srcId="{CDFE3270-D4F3-41DE-B072-E930531A2973}" destId="{07A2B585-0A1C-464B-A795-7569B7AE8095}" srcOrd="0" destOrd="0" presId="urn:microsoft.com/office/officeart/2005/8/layout/hierarchy4"/>
    <dgm:cxn modelId="{6119AAC7-0E35-4C03-AA69-2557ED8CBD15}" srcId="{69D7AA21-54B0-4B00-8FEF-0B32847007E1}" destId="{728F0EFB-3F83-460D-AF4D-A3349D8BCC38}" srcOrd="0" destOrd="0" parTransId="{BB88B22F-F5BA-4EA6-ACAF-6AEF2853E284}" sibTransId="{CF097468-2B01-4D02-901F-1DF50B0F6DA1}"/>
    <dgm:cxn modelId="{F1D8A843-B61A-4910-8E6C-E68DFBFB589A}" srcId="{C711D541-7D95-4FDD-917B-9E96EB66DF69}" destId="{131108E0-CD4F-48CC-BC9F-2451AF3ABCB6}" srcOrd="0" destOrd="0" parTransId="{CD38ED63-4A80-42C1-BC2D-3A58AF91C7C9}" sibTransId="{C5D3E1F7-381E-4F33-928C-8259178CAE3E}"/>
    <dgm:cxn modelId="{2CA5081A-85AB-4526-A977-27FAA27FD62F}" srcId="{9066C12B-629A-4B27-811B-C0391DC98613}" destId="{D60C72E3-1561-44D5-9D60-F7DF50F4AD20}" srcOrd="0" destOrd="0" parTransId="{B43276EC-F538-4380-9150-EF83333AE05D}" sibTransId="{BABD88E1-ED3B-4F97-8796-2393C3B22DC3}"/>
    <dgm:cxn modelId="{BFDE36DC-2EC8-4716-8576-EC227D14027D}" type="presOf" srcId="{B175B6FD-6157-40AA-A7B5-1746471E3D20}" destId="{C8070786-A107-4915-A3C9-6E43512F4641}" srcOrd="0" destOrd="0" presId="urn:microsoft.com/office/officeart/2005/8/layout/hierarchy4"/>
    <dgm:cxn modelId="{C1FFE751-33A9-4652-9CC0-CD83FD906926}" srcId="{F6FBB936-1704-4287-9D36-DD081040ADAC}" destId="{0837111A-45F2-4F4B-9F47-FC95480E37BD}" srcOrd="0" destOrd="0" parTransId="{2A854302-EAFC-4683-BF75-337F86A61349}" sibTransId="{1A85A23D-1394-4D40-8535-DAEEA00A58BF}"/>
    <dgm:cxn modelId="{829E0A41-2E5B-436E-A2AA-8DBD0DD4DC1C}" type="presOf" srcId="{69D7AA21-54B0-4B00-8FEF-0B32847007E1}" destId="{C1DCF583-F7C7-4849-B3EC-7366C1A85586}" srcOrd="0" destOrd="0" presId="urn:microsoft.com/office/officeart/2005/8/layout/hierarchy4"/>
    <dgm:cxn modelId="{DA611556-9B1E-4D7B-97AA-A7C97C8F7B06}" srcId="{82D52242-2073-49DB-8A63-BBFCCAF3FF28}" destId="{E73194B2-08D8-4172-8B11-29D0BA9762AA}" srcOrd="0" destOrd="0" parTransId="{B96EFC3C-CBFA-46B2-9A98-06A4E5418F54}" sibTransId="{C219AFD6-92AD-48E2-B307-C06BACAF2894}"/>
    <dgm:cxn modelId="{E32959B5-9945-47EE-A3A7-2C5D77EBF66A}" srcId="{82D52242-2073-49DB-8A63-BBFCCAF3FF28}" destId="{3E4CDB80-7C3B-4925-AA0E-35F90ADFACD9}" srcOrd="1" destOrd="0" parTransId="{1E7BA758-ADDF-43D6-BC6C-F418E72DB226}" sibTransId="{C101F062-89FA-443E-8BA8-FD67DFFCE4AE}"/>
    <dgm:cxn modelId="{00BC402D-90B4-4E6E-B68D-23BBFCD5EAD4}" srcId="{9486B8F3-46B5-452E-9CD0-56ED4EAFCB61}" destId="{82D52242-2073-49DB-8A63-BBFCCAF3FF28}" srcOrd="1" destOrd="0" parTransId="{B10FAE86-28BC-48B1-AEDE-422F28A638FF}" sibTransId="{E576F40B-A0F0-4993-8916-86E99B5C48D9}"/>
    <dgm:cxn modelId="{20A833E1-F442-4EA3-9114-6F259DAEC86F}" srcId="{E73194B2-08D8-4172-8B11-29D0BA9762AA}" destId="{69D7AA21-54B0-4B00-8FEF-0B32847007E1}" srcOrd="0" destOrd="0" parTransId="{66064D98-94F6-4F47-B6F1-CE8AE794B8E9}" sibTransId="{E03C1990-E77B-4403-9875-6388536D17F1}"/>
    <dgm:cxn modelId="{C3C9DFA5-E395-4045-A476-6D3A8A8F601B}" type="presOf" srcId="{3E4CDB80-7C3B-4925-AA0E-35F90ADFACD9}" destId="{C26FF99D-531A-4C2C-964B-E25E8B0D89A9}" srcOrd="0" destOrd="0" presId="urn:microsoft.com/office/officeart/2005/8/layout/hierarchy4"/>
    <dgm:cxn modelId="{C69D46BC-BD1B-4B27-80C2-D8B83CDBC580}" srcId="{0837111A-45F2-4F4B-9F47-FC95480E37BD}" destId="{CDFE3270-D4F3-41DE-B072-E930531A2973}" srcOrd="0" destOrd="0" parTransId="{84DB16CE-4CA8-4AA5-B1A9-C969E865F8FF}" sibTransId="{7232F6B3-1E3B-4DDE-B363-4ABD7B151BD5}"/>
    <dgm:cxn modelId="{04DAEED3-3025-4DCE-8B86-2628AF1C2DBC}" type="presOf" srcId="{D60C72E3-1561-44D5-9D60-F7DF50F4AD20}" destId="{8EA497C7-3ABF-4156-A607-7A3C8607CBAC}" srcOrd="0" destOrd="0" presId="urn:microsoft.com/office/officeart/2005/8/layout/hierarchy4"/>
    <dgm:cxn modelId="{BAA1B02C-0C71-4426-B6A0-F9A2E824858D}" type="presParOf" srcId="{DD28F803-D328-4D87-BE3C-4AFF34348864}" destId="{AAF341EA-07E1-4297-999B-B578FB214A0C}" srcOrd="0" destOrd="0" presId="urn:microsoft.com/office/officeart/2005/8/layout/hierarchy4"/>
    <dgm:cxn modelId="{425C730F-7BAA-4DEB-8F3D-9BA492F7B5C4}" type="presParOf" srcId="{AAF341EA-07E1-4297-999B-B578FB214A0C}" destId="{D0C2DD95-C516-4EA8-83FC-ED557F93DD78}" srcOrd="0" destOrd="0" presId="urn:microsoft.com/office/officeart/2005/8/layout/hierarchy4"/>
    <dgm:cxn modelId="{15A31532-2861-428E-BF68-A3A6776555E9}" type="presParOf" srcId="{AAF341EA-07E1-4297-999B-B578FB214A0C}" destId="{AD2D22B0-427E-46E3-94C5-74E48482A15A}" srcOrd="1" destOrd="0" presId="urn:microsoft.com/office/officeart/2005/8/layout/hierarchy4"/>
    <dgm:cxn modelId="{89BD3D74-84C6-4994-9D56-28E91895C0A3}" type="presParOf" srcId="{AAF341EA-07E1-4297-999B-B578FB214A0C}" destId="{A54875AD-81CC-4030-8479-5DC38BDFEE44}" srcOrd="2" destOrd="0" presId="urn:microsoft.com/office/officeart/2005/8/layout/hierarchy4"/>
    <dgm:cxn modelId="{C3FE1C9A-7BA0-45B4-8AE9-CADB529F2C1B}" type="presParOf" srcId="{A54875AD-81CC-4030-8479-5DC38BDFEE44}" destId="{5E16F0BA-5D39-4A47-9C26-CC73D2461FD2}" srcOrd="0" destOrd="0" presId="urn:microsoft.com/office/officeart/2005/8/layout/hierarchy4"/>
    <dgm:cxn modelId="{11F9AE66-B115-4114-B7E1-A2A65FA981C7}" type="presParOf" srcId="{5E16F0BA-5D39-4A47-9C26-CC73D2461FD2}" destId="{C8070786-A107-4915-A3C9-6E43512F4641}" srcOrd="0" destOrd="0" presId="urn:microsoft.com/office/officeart/2005/8/layout/hierarchy4"/>
    <dgm:cxn modelId="{1EFE4128-4C45-400D-AC0B-D6A3C8110B7B}" type="presParOf" srcId="{5E16F0BA-5D39-4A47-9C26-CC73D2461FD2}" destId="{8615FC03-9B68-429D-853F-BCDA79FD21CD}" srcOrd="1" destOrd="0" presId="urn:microsoft.com/office/officeart/2005/8/layout/hierarchy4"/>
    <dgm:cxn modelId="{F7692A0E-3CF7-4F4F-A3A2-4CC431DCA2E9}" type="presParOf" srcId="{5E16F0BA-5D39-4A47-9C26-CC73D2461FD2}" destId="{406A5115-1219-4497-9D4E-A8F56E353028}" srcOrd="2" destOrd="0" presId="urn:microsoft.com/office/officeart/2005/8/layout/hierarchy4"/>
    <dgm:cxn modelId="{D4CB53C2-5838-479C-8C3C-A995EE34A393}" type="presParOf" srcId="{406A5115-1219-4497-9D4E-A8F56E353028}" destId="{FE103524-C81E-428D-925A-8246D8E7B401}" srcOrd="0" destOrd="0" presId="urn:microsoft.com/office/officeart/2005/8/layout/hierarchy4"/>
    <dgm:cxn modelId="{BAD59552-2F90-44BD-BB7F-8C1B69EB1A41}" type="presParOf" srcId="{FE103524-C81E-428D-925A-8246D8E7B401}" destId="{05390ABB-699B-4A1C-A6CD-3EA7B690B1BB}" srcOrd="0" destOrd="0" presId="urn:microsoft.com/office/officeart/2005/8/layout/hierarchy4"/>
    <dgm:cxn modelId="{E11CBAC3-B69B-4FE7-9F4E-00B2B98C88A6}" type="presParOf" srcId="{FE103524-C81E-428D-925A-8246D8E7B401}" destId="{DF2364B7-41A1-4493-A851-6EAF2F23EE7A}" srcOrd="1" destOrd="0" presId="urn:microsoft.com/office/officeart/2005/8/layout/hierarchy4"/>
    <dgm:cxn modelId="{AAF51A5E-6967-42D7-9B3A-3338D5130415}" type="presParOf" srcId="{FE103524-C81E-428D-925A-8246D8E7B401}" destId="{6E644E5F-93B9-43DB-8055-57D0F07ED7BF}" srcOrd="2" destOrd="0" presId="urn:microsoft.com/office/officeart/2005/8/layout/hierarchy4"/>
    <dgm:cxn modelId="{7192AE3B-B91B-4B75-9771-53772BC5EFCB}" type="presParOf" srcId="{6E644E5F-93B9-43DB-8055-57D0F07ED7BF}" destId="{180F0B78-2523-4E90-A540-E19684C0BFB2}" srcOrd="0" destOrd="0" presId="urn:microsoft.com/office/officeart/2005/8/layout/hierarchy4"/>
    <dgm:cxn modelId="{4D382D94-B4BC-4A09-AD1A-DD8BB89DE062}" type="presParOf" srcId="{180F0B78-2523-4E90-A540-E19684C0BFB2}" destId="{86901DCB-8190-4325-B371-B4B0400F819B}" srcOrd="0" destOrd="0" presId="urn:microsoft.com/office/officeart/2005/8/layout/hierarchy4"/>
    <dgm:cxn modelId="{6557F8A5-906C-4305-995C-928289310FF5}" type="presParOf" srcId="{180F0B78-2523-4E90-A540-E19684C0BFB2}" destId="{117C4CF1-30E9-414F-B31E-9F9B7671A0FE}" srcOrd="1" destOrd="0" presId="urn:microsoft.com/office/officeart/2005/8/layout/hierarchy4"/>
    <dgm:cxn modelId="{B1B83472-DC37-4ECF-B410-11ED4BE658FE}" type="presParOf" srcId="{DD28F803-D328-4D87-BE3C-4AFF34348864}" destId="{55EDB333-9083-42DA-BA74-A3F25E1C0EB8}" srcOrd="1" destOrd="0" presId="urn:microsoft.com/office/officeart/2005/8/layout/hierarchy4"/>
    <dgm:cxn modelId="{3D765E25-36A0-458C-A5FA-C6D1DA445F08}" type="presParOf" srcId="{DD28F803-D328-4D87-BE3C-4AFF34348864}" destId="{F6715A24-007B-41FE-9609-85951A303C50}" srcOrd="2" destOrd="0" presId="urn:microsoft.com/office/officeart/2005/8/layout/hierarchy4"/>
    <dgm:cxn modelId="{640EC533-975F-49AC-9A0B-8B786F5A9433}" type="presParOf" srcId="{F6715A24-007B-41FE-9609-85951A303C50}" destId="{28FF68BC-CAC4-4A4B-9AEF-C2346D398F6E}" srcOrd="0" destOrd="0" presId="urn:microsoft.com/office/officeart/2005/8/layout/hierarchy4"/>
    <dgm:cxn modelId="{ECBE4C1A-E55E-415C-AF03-8FCF6ED27126}" type="presParOf" srcId="{F6715A24-007B-41FE-9609-85951A303C50}" destId="{05AB4605-AB65-4EAA-925D-2B24AF9269D0}" srcOrd="1" destOrd="0" presId="urn:microsoft.com/office/officeart/2005/8/layout/hierarchy4"/>
    <dgm:cxn modelId="{CF96A607-084A-4737-97DB-DE4904B52A44}" type="presParOf" srcId="{F6715A24-007B-41FE-9609-85951A303C50}" destId="{904FCB41-17BD-4403-A5FF-A1770EE35351}" srcOrd="2" destOrd="0" presId="urn:microsoft.com/office/officeart/2005/8/layout/hierarchy4"/>
    <dgm:cxn modelId="{05323B1C-E1AC-4AC6-A43E-EF22A2806574}" type="presParOf" srcId="{904FCB41-17BD-4403-A5FF-A1770EE35351}" destId="{9642F8FC-3FBC-4E99-B6F3-9F440CF310D7}" srcOrd="0" destOrd="0" presId="urn:microsoft.com/office/officeart/2005/8/layout/hierarchy4"/>
    <dgm:cxn modelId="{E267ADED-7B3B-458D-BCE1-E4F8FA1A02B8}" type="presParOf" srcId="{9642F8FC-3FBC-4E99-B6F3-9F440CF310D7}" destId="{FD85D772-241B-4ADA-8D6A-EF12475B4E71}" srcOrd="0" destOrd="0" presId="urn:microsoft.com/office/officeart/2005/8/layout/hierarchy4"/>
    <dgm:cxn modelId="{0248D4C9-CD53-43F5-94E5-D6ED8FF25DCE}" type="presParOf" srcId="{9642F8FC-3FBC-4E99-B6F3-9F440CF310D7}" destId="{64D62E7C-27A4-4C50-B5D4-B0E3A4307D9F}" srcOrd="1" destOrd="0" presId="urn:microsoft.com/office/officeart/2005/8/layout/hierarchy4"/>
    <dgm:cxn modelId="{9FE0A1EE-70E0-4543-8CC8-575CEFC89AA3}" type="presParOf" srcId="{9642F8FC-3FBC-4E99-B6F3-9F440CF310D7}" destId="{A0AB5760-C2B9-40E0-9132-6482B1CE1713}" srcOrd="2" destOrd="0" presId="urn:microsoft.com/office/officeart/2005/8/layout/hierarchy4"/>
    <dgm:cxn modelId="{FE4A7D52-B292-4A37-9901-05A359361825}" type="presParOf" srcId="{A0AB5760-C2B9-40E0-9132-6482B1CE1713}" destId="{53362816-A720-4179-AE89-B115F0339FEA}" srcOrd="0" destOrd="0" presId="urn:microsoft.com/office/officeart/2005/8/layout/hierarchy4"/>
    <dgm:cxn modelId="{BCFB2637-E1A6-4F9B-BF73-47C376CBED4D}" type="presParOf" srcId="{53362816-A720-4179-AE89-B115F0339FEA}" destId="{C1DCF583-F7C7-4849-B3EC-7366C1A85586}" srcOrd="0" destOrd="0" presId="urn:microsoft.com/office/officeart/2005/8/layout/hierarchy4"/>
    <dgm:cxn modelId="{4A10E7F0-F11D-4799-9B1D-B0B0E38FEBE3}" type="presParOf" srcId="{53362816-A720-4179-AE89-B115F0339FEA}" destId="{0AF2E4CB-8E13-4900-BCA6-80FEE34EABC6}" srcOrd="1" destOrd="0" presId="urn:microsoft.com/office/officeart/2005/8/layout/hierarchy4"/>
    <dgm:cxn modelId="{23D5C06C-55C6-4D01-8448-98BBC66BE188}" type="presParOf" srcId="{53362816-A720-4179-AE89-B115F0339FEA}" destId="{430525F9-F903-4EB2-A040-29EFC7E172D7}" srcOrd="2" destOrd="0" presId="urn:microsoft.com/office/officeart/2005/8/layout/hierarchy4"/>
    <dgm:cxn modelId="{29B92AEC-51A0-4B2C-AFC4-445346EA2A75}" type="presParOf" srcId="{430525F9-F903-4EB2-A040-29EFC7E172D7}" destId="{A4E540D2-E22F-4F11-B0D7-34742051D516}" srcOrd="0" destOrd="0" presId="urn:microsoft.com/office/officeart/2005/8/layout/hierarchy4"/>
    <dgm:cxn modelId="{30C67FF3-2EEB-4C7D-BA40-093D6C73D2BC}" type="presParOf" srcId="{A4E540D2-E22F-4F11-B0D7-34742051D516}" destId="{5E803978-59DA-405A-A1A6-35989961A2DC}" srcOrd="0" destOrd="0" presId="urn:microsoft.com/office/officeart/2005/8/layout/hierarchy4"/>
    <dgm:cxn modelId="{EBFDBB58-0F38-4E05-8EE8-92D37194D2F0}" type="presParOf" srcId="{A4E540D2-E22F-4F11-B0D7-34742051D516}" destId="{D8508BC9-87BA-47B0-B6FC-8F96AC576A51}" srcOrd="1" destOrd="0" presId="urn:microsoft.com/office/officeart/2005/8/layout/hierarchy4"/>
    <dgm:cxn modelId="{17444893-FFC4-4C50-87D2-EC5907247374}" type="presParOf" srcId="{904FCB41-17BD-4403-A5FF-A1770EE35351}" destId="{147C7D9F-B7E9-4352-BEAD-82D706BDFB4B}" srcOrd="1" destOrd="0" presId="urn:microsoft.com/office/officeart/2005/8/layout/hierarchy4"/>
    <dgm:cxn modelId="{8C6226B6-2FB7-49F0-8207-04761A05FC4E}" type="presParOf" srcId="{904FCB41-17BD-4403-A5FF-A1770EE35351}" destId="{5E4CB9BB-5158-4139-9A37-088F20275BE0}" srcOrd="2" destOrd="0" presId="urn:microsoft.com/office/officeart/2005/8/layout/hierarchy4"/>
    <dgm:cxn modelId="{646D9AF9-A3A5-4C8E-832F-71A0D29720EB}" type="presParOf" srcId="{5E4CB9BB-5158-4139-9A37-088F20275BE0}" destId="{C26FF99D-531A-4C2C-964B-E25E8B0D89A9}" srcOrd="0" destOrd="0" presId="urn:microsoft.com/office/officeart/2005/8/layout/hierarchy4"/>
    <dgm:cxn modelId="{4407CC27-D433-4E5D-966A-93C97E50B4BF}" type="presParOf" srcId="{5E4CB9BB-5158-4139-9A37-088F20275BE0}" destId="{049C6502-A51F-4745-8DDF-C518A0767CE1}" srcOrd="1" destOrd="0" presId="urn:microsoft.com/office/officeart/2005/8/layout/hierarchy4"/>
    <dgm:cxn modelId="{5F2A2EEB-01F9-42E1-AABE-349BD12D86C6}" type="presParOf" srcId="{5E4CB9BB-5158-4139-9A37-088F20275BE0}" destId="{97AA7A4D-CB4E-4582-90AC-3E482454D0DA}" srcOrd="2" destOrd="0" presId="urn:microsoft.com/office/officeart/2005/8/layout/hierarchy4"/>
    <dgm:cxn modelId="{20F7EFFF-8CD6-487B-8763-7906B2915E0D}" type="presParOf" srcId="{97AA7A4D-CB4E-4582-90AC-3E482454D0DA}" destId="{5837DB41-F301-47A2-87E5-37A14BADCE6D}" srcOrd="0" destOrd="0" presId="urn:microsoft.com/office/officeart/2005/8/layout/hierarchy4"/>
    <dgm:cxn modelId="{B77CF350-E047-4F72-9F3C-F88951339B8A}" type="presParOf" srcId="{5837DB41-F301-47A2-87E5-37A14BADCE6D}" destId="{0975FE04-E39E-4E31-A1CF-CD3E622C6E40}" srcOrd="0" destOrd="0" presId="urn:microsoft.com/office/officeart/2005/8/layout/hierarchy4"/>
    <dgm:cxn modelId="{0BF63934-985B-4052-B26E-A7C2B53385C7}" type="presParOf" srcId="{5837DB41-F301-47A2-87E5-37A14BADCE6D}" destId="{B3C911E6-6CC4-4474-95E8-00F26A6FA4D1}" srcOrd="1" destOrd="0" presId="urn:microsoft.com/office/officeart/2005/8/layout/hierarchy4"/>
    <dgm:cxn modelId="{156FCD42-4C75-4210-ACBD-9974BA3F0E77}" type="presParOf" srcId="{5837DB41-F301-47A2-87E5-37A14BADCE6D}" destId="{855EBA5C-B943-44E8-97D1-2C38046604D6}" srcOrd="2" destOrd="0" presId="urn:microsoft.com/office/officeart/2005/8/layout/hierarchy4"/>
    <dgm:cxn modelId="{B7B99618-9B38-44CC-A968-DDCA64B4275D}" type="presParOf" srcId="{855EBA5C-B943-44E8-97D1-2C38046604D6}" destId="{BE718AB6-F5AE-4AB5-B9BD-375A70566E03}" srcOrd="0" destOrd="0" presId="urn:microsoft.com/office/officeart/2005/8/layout/hierarchy4"/>
    <dgm:cxn modelId="{3F3CC7E7-7A6B-4F4A-A08D-EF89E63BE44B}" type="presParOf" srcId="{BE718AB6-F5AE-4AB5-B9BD-375A70566E03}" destId="{8EA497C7-3ABF-4156-A607-7A3C8607CBAC}" srcOrd="0" destOrd="0" presId="urn:microsoft.com/office/officeart/2005/8/layout/hierarchy4"/>
    <dgm:cxn modelId="{2AB0F7AE-9C65-4A74-9360-90885C46F463}" type="presParOf" srcId="{BE718AB6-F5AE-4AB5-B9BD-375A70566E03}" destId="{4A3C0088-6BF1-455A-AC65-65AD61373051}" srcOrd="1" destOrd="0" presId="urn:microsoft.com/office/officeart/2005/8/layout/hierarchy4"/>
    <dgm:cxn modelId="{58F1FD12-B1F9-4866-AED0-1CEEC8F5CF54}" type="presParOf" srcId="{904FCB41-17BD-4403-A5FF-A1770EE35351}" destId="{83F90CF7-E23D-43AF-A74F-34F2147F3871}" srcOrd="3" destOrd="0" presId="urn:microsoft.com/office/officeart/2005/8/layout/hierarchy4"/>
    <dgm:cxn modelId="{22158DDB-1730-4243-BC1B-F142AA69227B}" type="presParOf" srcId="{904FCB41-17BD-4403-A5FF-A1770EE35351}" destId="{69D752BF-9FC9-49AA-AE7E-3CB22B85D5A4}" srcOrd="4" destOrd="0" presId="urn:microsoft.com/office/officeart/2005/8/layout/hierarchy4"/>
    <dgm:cxn modelId="{277B1D33-C972-4457-8615-C82D9AB54E36}" type="presParOf" srcId="{69D752BF-9FC9-49AA-AE7E-3CB22B85D5A4}" destId="{54B838EC-3864-4A63-A361-88F3592FBE17}" srcOrd="0" destOrd="0" presId="urn:microsoft.com/office/officeart/2005/8/layout/hierarchy4"/>
    <dgm:cxn modelId="{33921509-2CD0-4494-81FE-EEDCD8729D83}" type="presParOf" srcId="{69D752BF-9FC9-49AA-AE7E-3CB22B85D5A4}" destId="{547C175E-CC71-40B8-B886-3B89CC3DE92D}" srcOrd="1" destOrd="0" presId="urn:microsoft.com/office/officeart/2005/8/layout/hierarchy4"/>
    <dgm:cxn modelId="{B52EF280-62F1-433D-8FD9-265D5C2EFC3C}" type="presParOf" srcId="{69D752BF-9FC9-49AA-AE7E-3CB22B85D5A4}" destId="{8F2C249C-D691-4CF1-BC64-E05A2A04003C}" srcOrd="2" destOrd="0" presId="urn:microsoft.com/office/officeart/2005/8/layout/hierarchy4"/>
    <dgm:cxn modelId="{CA5A6414-455F-45E8-A4CE-A030794C1490}" type="presParOf" srcId="{8F2C249C-D691-4CF1-BC64-E05A2A04003C}" destId="{072339CF-AF9C-4CE9-B525-978C3B167E89}" srcOrd="0" destOrd="0" presId="urn:microsoft.com/office/officeart/2005/8/layout/hierarchy4"/>
    <dgm:cxn modelId="{3794BA0A-DACD-47E8-81BC-8774A4904CBD}" type="presParOf" srcId="{072339CF-AF9C-4CE9-B525-978C3B167E89}" destId="{96A4DFA5-1F3A-4427-8AE2-CCD9E5ED1219}" srcOrd="0" destOrd="0" presId="urn:microsoft.com/office/officeart/2005/8/layout/hierarchy4"/>
    <dgm:cxn modelId="{93F0495F-87AD-49E9-AA05-CCC559CBDB76}" type="presParOf" srcId="{072339CF-AF9C-4CE9-B525-978C3B167E89}" destId="{5E6962B1-333C-494D-9CBB-72CB9AC76A0B}" srcOrd="1" destOrd="0" presId="urn:microsoft.com/office/officeart/2005/8/layout/hierarchy4"/>
    <dgm:cxn modelId="{9C2D0069-4BC1-47E7-AC2E-84E91DB7C0B3}" type="presParOf" srcId="{072339CF-AF9C-4CE9-B525-978C3B167E89}" destId="{D145B0A4-757A-445D-BA72-18762FC87B4F}" srcOrd="2" destOrd="0" presId="urn:microsoft.com/office/officeart/2005/8/layout/hierarchy4"/>
    <dgm:cxn modelId="{67A8050E-2D6C-41C1-A3BF-F673837D605D}" type="presParOf" srcId="{D145B0A4-757A-445D-BA72-18762FC87B4F}" destId="{98E76409-4D2A-4301-838B-E062FAECAE32}" srcOrd="0" destOrd="0" presId="urn:microsoft.com/office/officeart/2005/8/layout/hierarchy4"/>
    <dgm:cxn modelId="{FD81F802-7755-4739-B28B-0FA624D1B3FB}" type="presParOf" srcId="{98E76409-4D2A-4301-838B-E062FAECAE32}" destId="{07A2B585-0A1C-464B-A795-7569B7AE8095}" srcOrd="0" destOrd="0" presId="urn:microsoft.com/office/officeart/2005/8/layout/hierarchy4"/>
    <dgm:cxn modelId="{651D6BE7-3469-4C42-8DDC-086D1B508464}" type="presParOf" srcId="{98E76409-4D2A-4301-838B-E062FAECAE32}" destId="{5C605009-20F0-43A9-9EC3-DA77CE76AB87}"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582B262-FD27-4244-8A08-B7854EB9BF85}" type="doc">
      <dgm:prSet loTypeId="urn:microsoft.com/office/officeart/2005/8/layout/hierarchy4" loCatId="list" qsTypeId="urn:microsoft.com/office/officeart/2005/8/quickstyle/simple1" qsCatId="simple" csTypeId="urn:microsoft.com/office/officeart/2005/8/colors/accent1_2" csCatId="accent1"/>
      <dgm:spPr/>
      <dgm:t>
        <a:bodyPr/>
        <a:lstStyle/>
        <a:p>
          <a:endParaRPr lang="en-US"/>
        </a:p>
      </dgm:t>
    </dgm:pt>
    <dgm:pt modelId="{2499EF95-9A29-4BB0-A2D6-1CE7F9651225}">
      <dgm:prSet/>
      <dgm:spPr/>
      <dgm:t>
        <a:bodyPr/>
        <a:lstStyle/>
        <a:p>
          <a:pPr rtl="0"/>
          <a:r>
            <a:rPr lang="en-US" smtClean="0"/>
            <a:t>Alarms can be in three states:</a:t>
          </a:r>
          <a:endParaRPr lang="en-US"/>
        </a:p>
      </dgm:t>
    </dgm:pt>
    <dgm:pt modelId="{D7E5D790-CF73-4A72-BF68-160B8EDCC645}" type="parTrans" cxnId="{C08AD75B-228E-406C-A6C4-400B0E0F9DA6}">
      <dgm:prSet/>
      <dgm:spPr/>
      <dgm:t>
        <a:bodyPr/>
        <a:lstStyle/>
        <a:p>
          <a:endParaRPr lang="en-US"/>
        </a:p>
      </dgm:t>
    </dgm:pt>
    <dgm:pt modelId="{2772960A-E951-4CD7-BC6E-C8933A4B9C46}" type="sibTrans" cxnId="{C08AD75B-228E-406C-A6C4-400B0E0F9DA6}">
      <dgm:prSet/>
      <dgm:spPr/>
      <dgm:t>
        <a:bodyPr/>
        <a:lstStyle/>
        <a:p>
          <a:endParaRPr lang="en-US"/>
        </a:p>
      </dgm:t>
    </dgm:pt>
    <dgm:pt modelId="{4FC0B866-346D-4F94-8DEC-9000D5CDFF1C}">
      <dgm:prSet/>
      <dgm:spPr/>
      <dgm:t>
        <a:bodyPr/>
        <a:lstStyle/>
        <a:p>
          <a:pPr rtl="0"/>
          <a:r>
            <a:rPr lang="en-US" smtClean="0"/>
            <a:t>OK. </a:t>
          </a:r>
          <a:endParaRPr lang="en-US"/>
        </a:p>
      </dgm:t>
    </dgm:pt>
    <dgm:pt modelId="{8A62BA0B-08D0-44E0-9E2E-D8203F799E16}" type="parTrans" cxnId="{55F626DB-9EC0-4D8F-AFB2-67B63D90DEDA}">
      <dgm:prSet/>
      <dgm:spPr/>
      <dgm:t>
        <a:bodyPr/>
        <a:lstStyle/>
        <a:p>
          <a:endParaRPr lang="en-US"/>
        </a:p>
      </dgm:t>
    </dgm:pt>
    <dgm:pt modelId="{5352240E-A422-44CA-915A-2485A25A41B1}" type="sibTrans" cxnId="{55F626DB-9EC0-4D8F-AFB2-67B63D90DEDA}">
      <dgm:prSet/>
      <dgm:spPr/>
      <dgm:t>
        <a:bodyPr/>
        <a:lstStyle/>
        <a:p>
          <a:endParaRPr lang="en-US"/>
        </a:p>
      </dgm:t>
    </dgm:pt>
    <dgm:pt modelId="{4F71FFC2-3C70-49C8-BC75-2FC1E6442A37}">
      <dgm:prSet/>
      <dgm:spPr/>
      <dgm:t>
        <a:bodyPr/>
        <a:lstStyle/>
        <a:p>
          <a:pPr rtl="0"/>
          <a:r>
            <a:rPr lang="en-US" smtClean="0"/>
            <a:t>The metric is within the defined threshold.</a:t>
          </a:r>
          <a:endParaRPr lang="en-US"/>
        </a:p>
      </dgm:t>
    </dgm:pt>
    <dgm:pt modelId="{FAAD7DA8-2E27-4005-96F9-60AE52F3B59B}" type="parTrans" cxnId="{808229A9-8AFC-4DF3-87BE-0F015B1CAFF0}">
      <dgm:prSet/>
      <dgm:spPr/>
      <dgm:t>
        <a:bodyPr/>
        <a:lstStyle/>
        <a:p>
          <a:endParaRPr lang="en-US"/>
        </a:p>
      </dgm:t>
    </dgm:pt>
    <dgm:pt modelId="{A61CB4B5-3CFE-440D-B9B9-AF540D8ABBB1}" type="sibTrans" cxnId="{808229A9-8AFC-4DF3-87BE-0F015B1CAFF0}">
      <dgm:prSet/>
      <dgm:spPr/>
      <dgm:t>
        <a:bodyPr/>
        <a:lstStyle/>
        <a:p>
          <a:endParaRPr lang="en-US"/>
        </a:p>
      </dgm:t>
    </dgm:pt>
    <dgm:pt modelId="{948FC7AD-444B-44D9-96B3-903E34901575}">
      <dgm:prSet/>
      <dgm:spPr/>
      <dgm:t>
        <a:bodyPr/>
        <a:lstStyle/>
        <a:p>
          <a:pPr rtl="0"/>
          <a:r>
            <a:rPr lang="en-US" smtClean="0"/>
            <a:t>ALARM.</a:t>
          </a:r>
          <a:endParaRPr lang="en-US"/>
        </a:p>
      </dgm:t>
    </dgm:pt>
    <dgm:pt modelId="{458A5342-CFE2-456C-8CEC-A43EB3093049}" type="parTrans" cxnId="{7ECCF440-E732-4E1A-8FBD-439941276DD6}">
      <dgm:prSet/>
      <dgm:spPr/>
      <dgm:t>
        <a:bodyPr/>
        <a:lstStyle/>
        <a:p>
          <a:endParaRPr lang="en-US"/>
        </a:p>
      </dgm:t>
    </dgm:pt>
    <dgm:pt modelId="{DE919582-F15C-4082-A40D-21201B26E625}" type="sibTrans" cxnId="{7ECCF440-E732-4E1A-8FBD-439941276DD6}">
      <dgm:prSet/>
      <dgm:spPr/>
      <dgm:t>
        <a:bodyPr/>
        <a:lstStyle/>
        <a:p>
          <a:endParaRPr lang="en-US"/>
        </a:p>
      </dgm:t>
    </dgm:pt>
    <dgm:pt modelId="{E7271331-1155-45E7-A820-009A67F618A7}">
      <dgm:prSet/>
      <dgm:spPr/>
      <dgm:t>
        <a:bodyPr/>
        <a:lstStyle/>
        <a:p>
          <a:pPr rtl="0"/>
          <a:r>
            <a:rPr lang="en-US" smtClean="0"/>
            <a:t>The metric is outside the defined threshold.</a:t>
          </a:r>
          <a:endParaRPr lang="en-US"/>
        </a:p>
      </dgm:t>
    </dgm:pt>
    <dgm:pt modelId="{894D5684-5BAC-4CCD-8275-FDD6F1C36286}" type="parTrans" cxnId="{EAE3AC30-7328-4D97-866D-D3BA7B4B3E09}">
      <dgm:prSet/>
      <dgm:spPr/>
      <dgm:t>
        <a:bodyPr/>
        <a:lstStyle/>
        <a:p>
          <a:endParaRPr lang="en-US"/>
        </a:p>
      </dgm:t>
    </dgm:pt>
    <dgm:pt modelId="{AA39EBC4-894F-40D4-8779-419FDEA1C56F}" type="sibTrans" cxnId="{EAE3AC30-7328-4D97-866D-D3BA7B4B3E09}">
      <dgm:prSet/>
      <dgm:spPr/>
      <dgm:t>
        <a:bodyPr/>
        <a:lstStyle/>
        <a:p>
          <a:endParaRPr lang="en-US"/>
        </a:p>
      </dgm:t>
    </dgm:pt>
    <dgm:pt modelId="{C3BCB1B9-F572-41B0-8632-526F5A0EAC68}">
      <dgm:prSet/>
      <dgm:spPr/>
      <dgm:t>
        <a:bodyPr/>
        <a:lstStyle/>
        <a:p>
          <a:pPr rtl="0"/>
          <a:r>
            <a:rPr lang="en-US" smtClean="0"/>
            <a:t>INSUFFICIENT_DATA.</a:t>
          </a:r>
          <a:endParaRPr lang="en-US"/>
        </a:p>
      </dgm:t>
    </dgm:pt>
    <dgm:pt modelId="{456DBAF1-39CB-4F4B-8EBD-5B96FC41F69A}" type="parTrans" cxnId="{4EF778CF-F1F8-4CA8-86B6-DCDA228F8C63}">
      <dgm:prSet/>
      <dgm:spPr/>
      <dgm:t>
        <a:bodyPr/>
        <a:lstStyle/>
        <a:p>
          <a:endParaRPr lang="en-US"/>
        </a:p>
      </dgm:t>
    </dgm:pt>
    <dgm:pt modelId="{5EAE85FC-4B0B-41AE-A11E-47E7FF5F5E90}" type="sibTrans" cxnId="{4EF778CF-F1F8-4CA8-86B6-DCDA228F8C63}">
      <dgm:prSet/>
      <dgm:spPr/>
      <dgm:t>
        <a:bodyPr/>
        <a:lstStyle/>
        <a:p>
          <a:endParaRPr lang="en-US"/>
        </a:p>
      </dgm:t>
    </dgm:pt>
    <dgm:pt modelId="{89964680-34E2-4934-BF16-AA86A7BBCEC1}">
      <dgm:prSet/>
      <dgm:spPr/>
      <dgm:t>
        <a:bodyPr/>
        <a:lstStyle/>
        <a:p>
          <a:pPr rtl="0"/>
          <a:r>
            <a:rPr lang="en-US" smtClean="0"/>
            <a:t>The alarm has just started, the metric is not available, or not enough data is available for the metric to determine the alarm state.</a:t>
          </a:r>
          <a:endParaRPr lang="en-US"/>
        </a:p>
      </dgm:t>
    </dgm:pt>
    <dgm:pt modelId="{BC435E99-DF35-4FB3-AFF0-5D825F1DBC07}" type="parTrans" cxnId="{9D1C6408-2627-4563-8946-8CE1712F3221}">
      <dgm:prSet/>
      <dgm:spPr/>
      <dgm:t>
        <a:bodyPr/>
        <a:lstStyle/>
        <a:p>
          <a:endParaRPr lang="en-US"/>
        </a:p>
      </dgm:t>
    </dgm:pt>
    <dgm:pt modelId="{F8763B54-30D6-4635-95B8-8AECD28BA2BE}" type="sibTrans" cxnId="{9D1C6408-2627-4563-8946-8CE1712F3221}">
      <dgm:prSet/>
      <dgm:spPr/>
      <dgm:t>
        <a:bodyPr/>
        <a:lstStyle/>
        <a:p>
          <a:endParaRPr lang="en-US"/>
        </a:p>
      </dgm:t>
    </dgm:pt>
    <dgm:pt modelId="{6A28CA50-818E-443A-941C-C590E46BFC69}" type="pres">
      <dgm:prSet presAssocID="{E582B262-FD27-4244-8A08-B7854EB9BF85}" presName="Name0" presStyleCnt="0">
        <dgm:presLayoutVars>
          <dgm:chPref val="1"/>
          <dgm:dir/>
          <dgm:animOne val="branch"/>
          <dgm:animLvl val="lvl"/>
          <dgm:resizeHandles/>
        </dgm:presLayoutVars>
      </dgm:prSet>
      <dgm:spPr/>
      <dgm:t>
        <a:bodyPr/>
        <a:lstStyle/>
        <a:p>
          <a:endParaRPr lang="en-US"/>
        </a:p>
      </dgm:t>
    </dgm:pt>
    <dgm:pt modelId="{5D728510-D26C-4486-ADA3-EEF719B3E547}" type="pres">
      <dgm:prSet presAssocID="{2499EF95-9A29-4BB0-A2D6-1CE7F9651225}" presName="vertOne" presStyleCnt="0"/>
      <dgm:spPr/>
    </dgm:pt>
    <dgm:pt modelId="{27EAF9CE-CB57-4F46-966B-44D677FA30AD}" type="pres">
      <dgm:prSet presAssocID="{2499EF95-9A29-4BB0-A2D6-1CE7F9651225}" presName="txOne" presStyleLbl="node0" presStyleIdx="0" presStyleCnt="1">
        <dgm:presLayoutVars>
          <dgm:chPref val="3"/>
        </dgm:presLayoutVars>
      </dgm:prSet>
      <dgm:spPr/>
      <dgm:t>
        <a:bodyPr/>
        <a:lstStyle/>
        <a:p>
          <a:endParaRPr lang="en-US"/>
        </a:p>
      </dgm:t>
    </dgm:pt>
    <dgm:pt modelId="{132F455F-AC56-4CC0-8C4B-BEB545CEC63E}" type="pres">
      <dgm:prSet presAssocID="{2499EF95-9A29-4BB0-A2D6-1CE7F9651225}" presName="parTransOne" presStyleCnt="0"/>
      <dgm:spPr/>
    </dgm:pt>
    <dgm:pt modelId="{6DD9CCA3-A4CA-4BD0-8326-01F2624C398A}" type="pres">
      <dgm:prSet presAssocID="{2499EF95-9A29-4BB0-A2D6-1CE7F9651225}" presName="horzOne" presStyleCnt="0"/>
      <dgm:spPr/>
    </dgm:pt>
    <dgm:pt modelId="{826BE650-97AC-40B5-8320-9A474D28A2D4}" type="pres">
      <dgm:prSet presAssocID="{4FC0B866-346D-4F94-8DEC-9000D5CDFF1C}" presName="vertTwo" presStyleCnt="0"/>
      <dgm:spPr/>
    </dgm:pt>
    <dgm:pt modelId="{B57EDE33-8952-4F92-ACE6-D8E3BE4160DC}" type="pres">
      <dgm:prSet presAssocID="{4FC0B866-346D-4F94-8DEC-9000D5CDFF1C}" presName="txTwo" presStyleLbl="node2" presStyleIdx="0" presStyleCnt="3">
        <dgm:presLayoutVars>
          <dgm:chPref val="3"/>
        </dgm:presLayoutVars>
      </dgm:prSet>
      <dgm:spPr/>
      <dgm:t>
        <a:bodyPr/>
        <a:lstStyle/>
        <a:p>
          <a:endParaRPr lang="en-US"/>
        </a:p>
      </dgm:t>
    </dgm:pt>
    <dgm:pt modelId="{107359C2-A885-40EB-A349-1D6DD5B6A132}" type="pres">
      <dgm:prSet presAssocID="{4FC0B866-346D-4F94-8DEC-9000D5CDFF1C}" presName="parTransTwo" presStyleCnt="0"/>
      <dgm:spPr/>
    </dgm:pt>
    <dgm:pt modelId="{829F7BF0-74D7-44B3-807C-57E3CC50EE65}" type="pres">
      <dgm:prSet presAssocID="{4FC0B866-346D-4F94-8DEC-9000D5CDFF1C}" presName="horzTwo" presStyleCnt="0"/>
      <dgm:spPr/>
    </dgm:pt>
    <dgm:pt modelId="{7C8A795C-BCA3-488B-97C9-92931D8074B8}" type="pres">
      <dgm:prSet presAssocID="{4F71FFC2-3C70-49C8-BC75-2FC1E6442A37}" presName="vertThree" presStyleCnt="0"/>
      <dgm:spPr/>
    </dgm:pt>
    <dgm:pt modelId="{122C72B8-95A9-42BC-8BF9-293E7EF64035}" type="pres">
      <dgm:prSet presAssocID="{4F71FFC2-3C70-49C8-BC75-2FC1E6442A37}" presName="txThree" presStyleLbl="node3" presStyleIdx="0" presStyleCnt="3">
        <dgm:presLayoutVars>
          <dgm:chPref val="3"/>
        </dgm:presLayoutVars>
      </dgm:prSet>
      <dgm:spPr/>
      <dgm:t>
        <a:bodyPr/>
        <a:lstStyle/>
        <a:p>
          <a:endParaRPr lang="en-US"/>
        </a:p>
      </dgm:t>
    </dgm:pt>
    <dgm:pt modelId="{FA94006C-C973-40DD-9EE6-FEEC305805C4}" type="pres">
      <dgm:prSet presAssocID="{4F71FFC2-3C70-49C8-BC75-2FC1E6442A37}" presName="horzThree" presStyleCnt="0"/>
      <dgm:spPr/>
    </dgm:pt>
    <dgm:pt modelId="{B3DFB7B6-584D-4BE8-B0D4-2C5730586041}" type="pres">
      <dgm:prSet presAssocID="{5352240E-A422-44CA-915A-2485A25A41B1}" presName="sibSpaceTwo" presStyleCnt="0"/>
      <dgm:spPr/>
    </dgm:pt>
    <dgm:pt modelId="{6090F362-BC7B-4E34-8582-17114C61FAE3}" type="pres">
      <dgm:prSet presAssocID="{948FC7AD-444B-44D9-96B3-903E34901575}" presName="vertTwo" presStyleCnt="0"/>
      <dgm:spPr/>
    </dgm:pt>
    <dgm:pt modelId="{22D20D2B-202C-4F49-A4A3-3CD739A2EA3E}" type="pres">
      <dgm:prSet presAssocID="{948FC7AD-444B-44D9-96B3-903E34901575}" presName="txTwo" presStyleLbl="node2" presStyleIdx="1" presStyleCnt="3">
        <dgm:presLayoutVars>
          <dgm:chPref val="3"/>
        </dgm:presLayoutVars>
      </dgm:prSet>
      <dgm:spPr/>
      <dgm:t>
        <a:bodyPr/>
        <a:lstStyle/>
        <a:p>
          <a:endParaRPr lang="en-US"/>
        </a:p>
      </dgm:t>
    </dgm:pt>
    <dgm:pt modelId="{E9F62598-740B-4E6A-9F51-7B88173E4CE6}" type="pres">
      <dgm:prSet presAssocID="{948FC7AD-444B-44D9-96B3-903E34901575}" presName="parTransTwo" presStyleCnt="0"/>
      <dgm:spPr/>
    </dgm:pt>
    <dgm:pt modelId="{21AB0675-2098-4367-8D69-51DCF2656D06}" type="pres">
      <dgm:prSet presAssocID="{948FC7AD-444B-44D9-96B3-903E34901575}" presName="horzTwo" presStyleCnt="0"/>
      <dgm:spPr/>
    </dgm:pt>
    <dgm:pt modelId="{DBE673DA-EA40-489D-81C1-71E31480A8D7}" type="pres">
      <dgm:prSet presAssocID="{E7271331-1155-45E7-A820-009A67F618A7}" presName="vertThree" presStyleCnt="0"/>
      <dgm:spPr/>
    </dgm:pt>
    <dgm:pt modelId="{24391AF0-6D6A-410C-85CF-841303321200}" type="pres">
      <dgm:prSet presAssocID="{E7271331-1155-45E7-A820-009A67F618A7}" presName="txThree" presStyleLbl="node3" presStyleIdx="1" presStyleCnt="3">
        <dgm:presLayoutVars>
          <dgm:chPref val="3"/>
        </dgm:presLayoutVars>
      </dgm:prSet>
      <dgm:spPr/>
      <dgm:t>
        <a:bodyPr/>
        <a:lstStyle/>
        <a:p>
          <a:endParaRPr lang="en-US"/>
        </a:p>
      </dgm:t>
    </dgm:pt>
    <dgm:pt modelId="{15828967-EFE0-4B3C-B6C4-55877720B2C3}" type="pres">
      <dgm:prSet presAssocID="{E7271331-1155-45E7-A820-009A67F618A7}" presName="horzThree" presStyleCnt="0"/>
      <dgm:spPr/>
    </dgm:pt>
    <dgm:pt modelId="{BF4319D9-D295-4823-98C3-7EEAA0EA0315}" type="pres">
      <dgm:prSet presAssocID="{DE919582-F15C-4082-A40D-21201B26E625}" presName="sibSpaceTwo" presStyleCnt="0"/>
      <dgm:spPr/>
    </dgm:pt>
    <dgm:pt modelId="{7A6F3507-05E2-439F-A12D-B736A34B0E07}" type="pres">
      <dgm:prSet presAssocID="{C3BCB1B9-F572-41B0-8632-526F5A0EAC68}" presName="vertTwo" presStyleCnt="0"/>
      <dgm:spPr/>
    </dgm:pt>
    <dgm:pt modelId="{57974B3E-2EF2-48E5-93A8-44DC092992B7}" type="pres">
      <dgm:prSet presAssocID="{C3BCB1B9-F572-41B0-8632-526F5A0EAC68}" presName="txTwo" presStyleLbl="node2" presStyleIdx="2" presStyleCnt="3">
        <dgm:presLayoutVars>
          <dgm:chPref val="3"/>
        </dgm:presLayoutVars>
      </dgm:prSet>
      <dgm:spPr/>
      <dgm:t>
        <a:bodyPr/>
        <a:lstStyle/>
        <a:p>
          <a:endParaRPr lang="en-US"/>
        </a:p>
      </dgm:t>
    </dgm:pt>
    <dgm:pt modelId="{F2BE00ED-457E-4B5E-8394-85CAAC7E4AB8}" type="pres">
      <dgm:prSet presAssocID="{C3BCB1B9-F572-41B0-8632-526F5A0EAC68}" presName="parTransTwo" presStyleCnt="0"/>
      <dgm:spPr/>
    </dgm:pt>
    <dgm:pt modelId="{B0252C18-16BA-4284-9741-91329EB54EBE}" type="pres">
      <dgm:prSet presAssocID="{C3BCB1B9-F572-41B0-8632-526F5A0EAC68}" presName="horzTwo" presStyleCnt="0"/>
      <dgm:spPr/>
    </dgm:pt>
    <dgm:pt modelId="{E81A28F2-4047-42F2-A638-ABA8FD9FA333}" type="pres">
      <dgm:prSet presAssocID="{89964680-34E2-4934-BF16-AA86A7BBCEC1}" presName="vertThree" presStyleCnt="0"/>
      <dgm:spPr/>
    </dgm:pt>
    <dgm:pt modelId="{3E32E1DF-F189-436B-9B94-BF81F2D065C6}" type="pres">
      <dgm:prSet presAssocID="{89964680-34E2-4934-BF16-AA86A7BBCEC1}" presName="txThree" presStyleLbl="node3" presStyleIdx="2" presStyleCnt="3">
        <dgm:presLayoutVars>
          <dgm:chPref val="3"/>
        </dgm:presLayoutVars>
      </dgm:prSet>
      <dgm:spPr/>
      <dgm:t>
        <a:bodyPr/>
        <a:lstStyle/>
        <a:p>
          <a:endParaRPr lang="en-US"/>
        </a:p>
      </dgm:t>
    </dgm:pt>
    <dgm:pt modelId="{66F5E24D-608B-44A6-94DD-6EC4A6A5ED03}" type="pres">
      <dgm:prSet presAssocID="{89964680-34E2-4934-BF16-AA86A7BBCEC1}" presName="horzThree" presStyleCnt="0"/>
      <dgm:spPr/>
    </dgm:pt>
  </dgm:ptLst>
  <dgm:cxnLst>
    <dgm:cxn modelId="{ABC6B727-409A-45D6-B54D-A660F795C79D}" type="presOf" srcId="{4FC0B866-346D-4F94-8DEC-9000D5CDFF1C}" destId="{B57EDE33-8952-4F92-ACE6-D8E3BE4160DC}" srcOrd="0" destOrd="0" presId="urn:microsoft.com/office/officeart/2005/8/layout/hierarchy4"/>
    <dgm:cxn modelId="{D258E7C9-1DAA-49CD-BCA9-A32FF4F8BD04}" type="presOf" srcId="{89964680-34E2-4934-BF16-AA86A7BBCEC1}" destId="{3E32E1DF-F189-436B-9B94-BF81F2D065C6}" srcOrd="0" destOrd="0" presId="urn:microsoft.com/office/officeart/2005/8/layout/hierarchy4"/>
    <dgm:cxn modelId="{51955ECF-531E-4FB2-9481-A4A55CF7C1B1}" type="presOf" srcId="{E582B262-FD27-4244-8A08-B7854EB9BF85}" destId="{6A28CA50-818E-443A-941C-C590E46BFC69}" srcOrd="0" destOrd="0" presId="urn:microsoft.com/office/officeart/2005/8/layout/hierarchy4"/>
    <dgm:cxn modelId="{C08AD75B-228E-406C-A6C4-400B0E0F9DA6}" srcId="{E582B262-FD27-4244-8A08-B7854EB9BF85}" destId="{2499EF95-9A29-4BB0-A2D6-1CE7F9651225}" srcOrd="0" destOrd="0" parTransId="{D7E5D790-CF73-4A72-BF68-160B8EDCC645}" sibTransId="{2772960A-E951-4CD7-BC6E-C8933A4B9C46}"/>
    <dgm:cxn modelId="{808229A9-8AFC-4DF3-87BE-0F015B1CAFF0}" srcId="{4FC0B866-346D-4F94-8DEC-9000D5CDFF1C}" destId="{4F71FFC2-3C70-49C8-BC75-2FC1E6442A37}" srcOrd="0" destOrd="0" parTransId="{FAAD7DA8-2E27-4005-96F9-60AE52F3B59B}" sibTransId="{A61CB4B5-3CFE-440D-B9B9-AF540D8ABBB1}"/>
    <dgm:cxn modelId="{EAF54B70-D22F-4E73-9CA8-F78F1384F576}" type="presOf" srcId="{948FC7AD-444B-44D9-96B3-903E34901575}" destId="{22D20D2B-202C-4F49-A4A3-3CD739A2EA3E}" srcOrd="0" destOrd="0" presId="urn:microsoft.com/office/officeart/2005/8/layout/hierarchy4"/>
    <dgm:cxn modelId="{CFA04A6A-335D-48B2-BD14-8A89640D6366}" type="presOf" srcId="{C3BCB1B9-F572-41B0-8632-526F5A0EAC68}" destId="{57974B3E-2EF2-48E5-93A8-44DC092992B7}" srcOrd="0" destOrd="0" presId="urn:microsoft.com/office/officeart/2005/8/layout/hierarchy4"/>
    <dgm:cxn modelId="{55F626DB-9EC0-4D8F-AFB2-67B63D90DEDA}" srcId="{2499EF95-9A29-4BB0-A2D6-1CE7F9651225}" destId="{4FC0B866-346D-4F94-8DEC-9000D5CDFF1C}" srcOrd="0" destOrd="0" parTransId="{8A62BA0B-08D0-44E0-9E2E-D8203F799E16}" sibTransId="{5352240E-A422-44CA-915A-2485A25A41B1}"/>
    <dgm:cxn modelId="{43FB29BF-864A-45D3-AE90-96D7ED692BA6}" type="presOf" srcId="{4F71FFC2-3C70-49C8-BC75-2FC1E6442A37}" destId="{122C72B8-95A9-42BC-8BF9-293E7EF64035}" srcOrd="0" destOrd="0" presId="urn:microsoft.com/office/officeart/2005/8/layout/hierarchy4"/>
    <dgm:cxn modelId="{7ECCF440-E732-4E1A-8FBD-439941276DD6}" srcId="{2499EF95-9A29-4BB0-A2D6-1CE7F9651225}" destId="{948FC7AD-444B-44D9-96B3-903E34901575}" srcOrd="1" destOrd="0" parTransId="{458A5342-CFE2-456C-8CEC-A43EB3093049}" sibTransId="{DE919582-F15C-4082-A40D-21201B26E625}"/>
    <dgm:cxn modelId="{EAE3AC30-7328-4D97-866D-D3BA7B4B3E09}" srcId="{948FC7AD-444B-44D9-96B3-903E34901575}" destId="{E7271331-1155-45E7-A820-009A67F618A7}" srcOrd="0" destOrd="0" parTransId="{894D5684-5BAC-4CCD-8275-FDD6F1C36286}" sibTransId="{AA39EBC4-894F-40D4-8779-419FDEA1C56F}"/>
    <dgm:cxn modelId="{4EF778CF-F1F8-4CA8-86B6-DCDA228F8C63}" srcId="{2499EF95-9A29-4BB0-A2D6-1CE7F9651225}" destId="{C3BCB1B9-F572-41B0-8632-526F5A0EAC68}" srcOrd="2" destOrd="0" parTransId="{456DBAF1-39CB-4F4B-8EBD-5B96FC41F69A}" sibTransId="{5EAE85FC-4B0B-41AE-A11E-47E7FF5F5E90}"/>
    <dgm:cxn modelId="{2EBF80ED-D104-412A-ACC0-FE15F0B966E8}" type="presOf" srcId="{E7271331-1155-45E7-A820-009A67F618A7}" destId="{24391AF0-6D6A-410C-85CF-841303321200}" srcOrd="0" destOrd="0" presId="urn:microsoft.com/office/officeart/2005/8/layout/hierarchy4"/>
    <dgm:cxn modelId="{9D1C6408-2627-4563-8946-8CE1712F3221}" srcId="{C3BCB1B9-F572-41B0-8632-526F5A0EAC68}" destId="{89964680-34E2-4934-BF16-AA86A7BBCEC1}" srcOrd="0" destOrd="0" parTransId="{BC435E99-DF35-4FB3-AFF0-5D825F1DBC07}" sibTransId="{F8763B54-30D6-4635-95B8-8AECD28BA2BE}"/>
    <dgm:cxn modelId="{5AEA6215-3051-41BB-8421-7C96A7116E65}" type="presOf" srcId="{2499EF95-9A29-4BB0-A2D6-1CE7F9651225}" destId="{27EAF9CE-CB57-4F46-966B-44D677FA30AD}" srcOrd="0" destOrd="0" presId="urn:microsoft.com/office/officeart/2005/8/layout/hierarchy4"/>
    <dgm:cxn modelId="{FEEC69E4-0D6F-4CCA-A264-081BE54D1852}" type="presParOf" srcId="{6A28CA50-818E-443A-941C-C590E46BFC69}" destId="{5D728510-D26C-4486-ADA3-EEF719B3E547}" srcOrd="0" destOrd="0" presId="urn:microsoft.com/office/officeart/2005/8/layout/hierarchy4"/>
    <dgm:cxn modelId="{C67C85AA-6B16-4B32-98E7-9FE7DA240025}" type="presParOf" srcId="{5D728510-D26C-4486-ADA3-EEF719B3E547}" destId="{27EAF9CE-CB57-4F46-966B-44D677FA30AD}" srcOrd="0" destOrd="0" presId="urn:microsoft.com/office/officeart/2005/8/layout/hierarchy4"/>
    <dgm:cxn modelId="{C1E3F821-F372-4F2A-B09D-67B63A4F155D}" type="presParOf" srcId="{5D728510-D26C-4486-ADA3-EEF719B3E547}" destId="{132F455F-AC56-4CC0-8C4B-BEB545CEC63E}" srcOrd="1" destOrd="0" presId="urn:microsoft.com/office/officeart/2005/8/layout/hierarchy4"/>
    <dgm:cxn modelId="{FA9530C6-6E76-4C5A-B64B-85443A7709B0}" type="presParOf" srcId="{5D728510-D26C-4486-ADA3-EEF719B3E547}" destId="{6DD9CCA3-A4CA-4BD0-8326-01F2624C398A}" srcOrd="2" destOrd="0" presId="urn:microsoft.com/office/officeart/2005/8/layout/hierarchy4"/>
    <dgm:cxn modelId="{2BAD092C-4BFB-4545-8F76-A48F21117713}" type="presParOf" srcId="{6DD9CCA3-A4CA-4BD0-8326-01F2624C398A}" destId="{826BE650-97AC-40B5-8320-9A474D28A2D4}" srcOrd="0" destOrd="0" presId="urn:microsoft.com/office/officeart/2005/8/layout/hierarchy4"/>
    <dgm:cxn modelId="{D8E84EE0-24CF-4E28-AFB4-9D56DCC02D17}" type="presParOf" srcId="{826BE650-97AC-40B5-8320-9A474D28A2D4}" destId="{B57EDE33-8952-4F92-ACE6-D8E3BE4160DC}" srcOrd="0" destOrd="0" presId="urn:microsoft.com/office/officeart/2005/8/layout/hierarchy4"/>
    <dgm:cxn modelId="{2B43E27E-EFE3-40B8-8931-1E21F240650D}" type="presParOf" srcId="{826BE650-97AC-40B5-8320-9A474D28A2D4}" destId="{107359C2-A885-40EB-A349-1D6DD5B6A132}" srcOrd="1" destOrd="0" presId="urn:microsoft.com/office/officeart/2005/8/layout/hierarchy4"/>
    <dgm:cxn modelId="{A94E0E1C-8E18-4A58-80DF-FA3A40C369C8}" type="presParOf" srcId="{826BE650-97AC-40B5-8320-9A474D28A2D4}" destId="{829F7BF0-74D7-44B3-807C-57E3CC50EE65}" srcOrd="2" destOrd="0" presId="urn:microsoft.com/office/officeart/2005/8/layout/hierarchy4"/>
    <dgm:cxn modelId="{99A73851-C585-48DF-BD31-E66C2238C519}" type="presParOf" srcId="{829F7BF0-74D7-44B3-807C-57E3CC50EE65}" destId="{7C8A795C-BCA3-488B-97C9-92931D8074B8}" srcOrd="0" destOrd="0" presId="urn:microsoft.com/office/officeart/2005/8/layout/hierarchy4"/>
    <dgm:cxn modelId="{2B1DF63B-26C5-4157-863C-97BC5C20EF5B}" type="presParOf" srcId="{7C8A795C-BCA3-488B-97C9-92931D8074B8}" destId="{122C72B8-95A9-42BC-8BF9-293E7EF64035}" srcOrd="0" destOrd="0" presId="urn:microsoft.com/office/officeart/2005/8/layout/hierarchy4"/>
    <dgm:cxn modelId="{74DB9119-D703-4376-ABEF-68D3F112F304}" type="presParOf" srcId="{7C8A795C-BCA3-488B-97C9-92931D8074B8}" destId="{FA94006C-C973-40DD-9EE6-FEEC305805C4}" srcOrd="1" destOrd="0" presId="urn:microsoft.com/office/officeart/2005/8/layout/hierarchy4"/>
    <dgm:cxn modelId="{E7716E7D-B757-4CB5-89C5-C28E9407FA6B}" type="presParOf" srcId="{6DD9CCA3-A4CA-4BD0-8326-01F2624C398A}" destId="{B3DFB7B6-584D-4BE8-B0D4-2C5730586041}" srcOrd="1" destOrd="0" presId="urn:microsoft.com/office/officeart/2005/8/layout/hierarchy4"/>
    <dgm:cxn modelId="{48BA1B07-16F7-42F6-B97E-91551591D1F4}" type="presParOf" srcId="{6DD9CCA3-A4CA-4BD0-8326-01F2624C398A}" destId="{6090F362-BC7B-4E34-8582-17114C61FAE3}" srcOrd="2" destOrd="0" presId="urn:microsoft.com/office/officeart/2005/8/layout/hierarchy4"/>
    <dgm:cxn modelId="{45237126-E9CF-41FD-815E-B3C7E2F392B1}" type="presParOf" srcId="{6090F362-BC7B-4E34-8582-17114C61FAE3}" destId="{22D20D2B-202C-4F49-A4A3-3CD739A2EA3E}" srcOrd="0" destOrd="0" presId="urn:microsoft.com/office/officeart/2005/8/layout/hierarchy4"/>
    <dgm:cxn modelId="{72E2E3D2-0F3E-4904-B202-6176FCA78502}" type="presParOf" srcId="{6090F362-BC7B-4E34-8582-17114C61FAE3}" destId="{E9F62598-740B-4E6A-9F51-7B88173E4CE6}" srcOrd="1" destOrd="0" presId="urn:microsoft.com/office/officeart/2005/8/layout/hierarchy4"/>
    <dgm:cxn modelId="{20D70C08-F2C8-4EE2-A056-55527E98F6D5}" type="presParOf" srcId="{6090F362-BC7B-4E34-8582-17114C61FAE3}" destId="{21AB0675-2098-4367-8D69-51DCF2656D06}" srcOrd="2" destOrd="0" presId="urn:microsoft.com/office/officeart/2005/8/layout/hierarchy4"/>
    <dgm:cxn modelId="{8572DA7C-3093-40EA-97F3-1333936A4193}" type="presParOf" srcId="{21AB0675-2098-4367-8D69-51DCF2656D06}" destId="{DBE673DA-EA40-489D-81C1-71E31480A8D7}" srcOrd="0" destOrd="0" presId="urn:microsoft.com/office/officeart/2005/8/layout/hierarchy4"/>
    <dgm:cxn modelId="{B66F1ADE-FB61-4BFF-B178-8F54215FDE64}" type="presParOf" srcId="{DBE673DA-EA40-489D-81C1-71E31480A8D7}" destId="{24391AF0-6D6A-410C-85CF-841303321200}" srcOrd="0" destOrd="0" presId="urn:microsoft.com/office/officeart/2005/8/layout/hierarchy4"/>
    <dgm:cxn modelId="{56A184C6-6DAA-47BF-932E-131A140A0A1A}" type="presParOf" srcId="{DBE673DA-EA40-489D-81C1-71E31480A8D7}" destId="{15828967-EFE0-4B3C-B6C4-55877720B2C3}" srcOrd="1" destOrd="0" presId="urn:microsoft.com/office/officeart/2005/8/layout/hierarchy4"/>
    <dgm:cxn modelId="{43774D2B-B417-4E87-8D98-91CD13E20A13}" type="presParOf" srcId="{6DD9CCA3-A4CA-4BD0-8326-01F2624C398A}" destId="{BF4319D9-D295-4823-98C3-7EEAA0EA0315}" srcOrd="3" destOrd="0" presId="urn:microsoft.com/office/officeart/2005/8/layout/hierarchy4"/>
    <dgm:cxn modelId="{6009F7D0-16D5-48DB-B85E-29E91BC1B591}" type="presParOf" srcId="{6DD9CCA3-A4CA-4BD0-8326-01F2624C398A}" destId="{7A6F3507-05E2-439F-A12D-B736A34B0E07}" srcOrd="4" destOrd="0" presId="urn:microsoft.com/office/officeart/2005/8/layout/hierarchy4"/>
    <dgm:cxn modelId="{158942B4-50C1-4D88-8BA0-49CCD1CE2431}" type="presParOf" srcId="{7A6F3507-05E2-439F-A12D-B736A34B0E07}" destId="{57974B3E-2EF2-48E5-93A8-44DC092992B7}" srcOrd="0" destOrd="0" presId="urn:microsoft.com/office/officeart/2005/8/layout/hierarchy4"/>
    <dgm:cxn modelId="{22B0A7FF-93F2-419F-994D-A28870855A09}" type="presParOf" srcId="{7A6F3507-05E2-439F-A12D-B736A34B0E07}" destId="{F2BE00ED-457E-4B5E-8394-85CAAC7E4AB8}" srcOrd="1" destOrd="0" presId="urn:microsoft.com/office/officeart/2005/8/layout/hierarchy4"/>
    <dgm:cxn modelId="{2F158D93-C702-4300-95ED-691313C26444}" type="presParOf" srcId="{7A6F3507-05E2-439F-A12D-B736A34B0E07}" destId="{B0252C18-16BA-4284-9741-91329EB54EBE}" srcOrd="2" destOrd="0" presId="urn:microsoft.com/office/officeart/2005/8/layout/hierarchy4"/>
    <dgm:cxn modelId="{7DE41F97-5CEC-4E17-B572-4B5C331E7AA3}" type="presParOf" srcId="{B0252C18-16BA-4284-9741-91329EB54EBE}" destId="{E81A28F2-4047-42F2-A638-ABA8FD9FA333}" srcOrd="0" destOrd="0" presId="urn:microsoft.com/office/officeart/2005/8/layout/hierarchy4"/>
    <dgm:cxn modelId="{9CDBBE1E-6971-4D26-AAA1-333DF3AED059}" type="presParOf" srcId="{E81A28F2-4047-42F2-A638-ABA8FD9FA333}" destId="{3E32E1DF-F189-436B-9B94-BF81F2D065C6}" srcOrd="0" destOrd="0" presId="urn:microsoft.com/office/officeart/2005/8/layout/hierarchy4"/>
    <dgm:cxn modelId="{20CDDA45-CFDD-475F-933C-F925C0B7BB08}" type="presParOf" srcId="{E81A28F2-4047-42F2-A638-ABA8FD9FA333}" destId="{66F5E24D-608B-44A6-94DD-6EC4A6A5ED03}"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821EC68C-7080-45F6-B302-5723A031B302}"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6606E8C4-3AE8-4F6C-92C4-58A5F58C609D}">
      <dgm:prSet phldrT="[Text]"/>
      <dgm:spPr/>
      <dgm:t>
        <a:bodyPr/>
        <a:lstStyle/>
        <a:p>
          <a:r>
            <a:rPr lang="en-US" dirty="0" smtClean="0"/>
            <a:t>Internet connection?</a:t>
          </a:r>
          <a:endParaRPr lang="en-US" dirty="0"/>
        </a:p>
      </dgm:t>
    </dgm:pt>
    <dgm:pt modelId="{7F9750BB-8353-474E-B086-3273B56EABF5}" type="parTrans" cxnId="{B2624E4A-FCFB-4AD3-A4F7-741A41844CF4}">
      <dgm:prSet/>
      <dgm:spPr/>
      <dgm:t>
        <a:bodyPr/>
        <a:lstStyle/>
        <a:p>
          <a:endParaRPr lang="en-US"/>
        </a:p>
      </dgm:t>
    </dgm:pt>
    <dgm:pt modelId="{F53A8B0A-787B-4CF5-B147-4DE286E2E35D}" type="sibTrans" cxnId="{B2624E4A-FCFB-4AD3-A4F7-741A41844CF4}">
      <dgm:prSet/>
      <dgm:spPr/>
      <dgm:t>
        <a:bodyPr/>
        <a:lstStyle/>
        <a:p>
          <a:endParaRPr lang="en-US"/>
        </a:p>
      </dgm:t>
    </dgm:pt>
    <dgm:pt modelId="{009F8703-7DA2-46A2-8A73-FB6A3ABDE050}">
      <dgm:prSet phldrT="[Text]"/>
      <dgm:spPr/>
      <dgm:t>
        <a:bodyPr/>
        <a:lstStyle/>
        <a:p>
          <a:r>
            <a:rPr lang="en-US" dirty="0" smtClean="0"/>
            <a:t>Yes</a:t>
          </a:r>
          <a:endParaRPr lang="en-US" dirty="0"/>
        </a:p>
      </dgm:t>
    </dgm:pt>
    <dgm:pt modelId="{D15D338E-FAAC-4A98-A6AB-4BD21F1F5AE4}" type="parTrans" cxnId="{4C41D1AA-AC0F-4B6D-83AB-452E74FA2E61}">
      <dgm:prSet/>
      <dgm:spPr/>
      <dgm:t>
        <a:bodyPr/>
        <a:lstStyle/>
        <a:p>
          <a:endParaRPr lang="en-US"/>
        </a:p>
      </dgm:t>
    </dgm:pt>
    <dgm:pt modelId="{E03DB52A-AFCB-4226-9D39-4F1597179EFC}" type="sibTrans" cxnId="{4C41D1AA-AC0F-4B6D-83AB-452E74FA2E61}">
      <dgm:prSet/>
      <dgm:spPr/>
      <dgm:t>
        <a:bodyPr/>
        <a:lstStyle/>
        <a:p>
          <a:endParaRPr lang="en-US"/>
        </a:p>
      </dgm:t>
    </dgm:pt>
    <dgm:pt modelId="{50152C5B-57D8-47C0-8B9B-FD9876EAB185}">
      <dgm:prSet phldrT="[Text]"/>
      <dgm:spPr/>
      <dgm:t>
        <a:bodyPr/>
        <a:lstStyle/>
        <a:p>
          <a:r>
            <a:rPr lang="en-US" dirty="0" smtClean="0"/>
            <a:t>Create </a:t>
          </a:r>
          <a:r>
            <a:rPr lang="en-US" dirty="0" err="1" smtClean="0"/>
            <a:t>CloudWatch</a:t>
          </a:r>
          <a:r>
            <a:rPr lang="en-US" dirty="0" smtClean="0"/>
            <a:t> alarms and auto scaling policies</a:t>
          </a:r>
          <a:endParaRPr lang="en-US" dirty="0"/>
        </a:p>
      </dgm:t>
    </dgm:pt>
    <dgm:pt modelId="{043F6C46-F4FB-4BBC-868C-DCBC1AA4DBAF}" type="parTrans" cxnId="{25A59E15-1406-4A84-9DE7-C03BDADFB69D}">
      <dgm:prSet/>
      <dgm:spPr/>
      <dgm:t>
        <a:bodyPr/>
        <a:lstStyle/>
        <a:p>
          <a:endParaRPr lang="en-US"/>
        </a:p>
      </dgm:t>
    </dgm:pt>
    <dgm:pt modelId="{8BB43E72-8C82-4980-8CE3-918F6C24D851}" type="sibTrans" cxnId="{25A59E15-1406-4A84-9DE7-C03BDADFB69D}">
      <dgm:prSet/>
      <dgm:spPr/>
      <dgm:t>
        <a:bodyPr/>
        <a:lstStyle/>
        <a:p>
          <a:endParaRPr lang="en-US"/>
        </a:p>
      </dgm:t>
    </dgm:pt>
    <dgm:pt modelId="{632F3E1B-D8DA-4B6F-9852-BB2BA9FF592C}">
      <dgm:prSet phldrT="[Text]"/>
      <dgm:spPr/>
      <dgm:t>
        <a:bodyPr/>
        <a:lstStyle/>
        <a:p>
          <a:r>
            <a:rPr lang="en-US" dirty="0" smtClean="0"/>
            <a:t>No</a:t>
          </a:r>
          <a:endParaRPr lang="en-US" dirty="0"/>
        </a:p>
      </dgm:t>
    </dgm:pt>
    <dgm:pt modelId="{745FE7AD-3898-494E-AAB0-B63CBC4704FB}" type="parTrans" cxnId="{1C0BEDCD-5579-4150-8E20-7DE876A0ED81}">
      <dgm:prSet/>
      <dgm:spPr/>
      <dgm:t>
        <a:bodyPr/>
        <a:lstStyle/>
        <a:p>
          <a:endParaRPr lang="en-US"/>
        </a:p>
      </dgm:t>
    </dgm:pt>
    <dgm:pt modelId="{C0FFCDA6-2A51-4109-8EF2-17BB230119FF}" type="sibTrans" cxnId="{1C0BEDCD-5579-4150-8E20-7DE876A0ED81}">
      <dgm:prSet/>
      <dgm:spPr/>
      <dgm:t>
        <a:bodyPr/>
        <a:lstStyle/>
        <a:p>
          <a:endParaRPr lang="en-US"/>
        </a:p>
      </dgm:t>
    </dgm:pt>
    <dgm:pt modelId="{E2581715-6271-483D-96A8-81E7A400F7F2}">
      <dgm:prSet phldrT="[Text]"/>
      <dgm:spPr/>
      <dgm:t>
        <a:bodyPr/>
        <a:lstStyle/>
        <a:p>
          <a:r>
            <a:rPr lang="en-US" dirty="0" smtClean="0"/>
            <a:t>Static screen snaps</a:t>
          </a:r>
          <a:endParaRPr lang="en-US" dirty="0"/>
        </a:p>
      </dgm:t>
    </dgm:pt>
    <dgm:pt modelId="{21E057DD-B7F0-4C78-9F86-1AD293163A2D}" type="parTrans" cxnId="{D11BE8FD-B595-477C-9595-6CC11933A557}">
      <dgm:prSet/>
      <dgm:spPr/>
      <dgm:t>
        <a:bodyPr/>
        <a:lstStyle/>
        <a:p>
          <a:endParaRPr lang="en-US"/>
        </a:p>
      </dgm:t>
    </dgm:pt>
    <dgm:pt modelId="{39A39B69-3DDF-4C41-A32A-6C90E83E6C70}" type="sibTrans" cxnId="{D11BE8FD-B595-477C-9595-6CC11933A557}">
      <dgm:prSet/>
      <dgm:spPr/>
      <dgm:t>
        <a:bodyPr/>
        <a:lstStyle/>
        <a:p>
          <a:endParaRPr lang="en-US"/>
        </a:p>
      </dgm:t>
    </dgm:pt>
    <dgm:pt modelId="{D6863AB0-EA2A-4991-9D0F-394F4C2242ED}" type="pres">
      <dgm:prSet presAssocID="{821EC68C-7080-45F6-B302-5723A031B302}" presName="hierChild1" presStyleCnt="0">
        <dgm:presLayoutVars>
          <dgm:chPref val="1"/>
          <dgm:dir/>
          <dgm:animOne val="branch"/>
          <dgm:animLvl val="lvl"/>
          <dgm:resizeHandles/>
        </dgm:presLayoutVars>
      </dgm:prSet>
      <dgm:spPr/>
      <dgm:t>
        <a:bodyPr/>
        <a:lstStyle/>
        <a:p>
          <a:endParaRPr lang="en-US"/>
        </a:p>
      </dgm:t>
    </dgm:pt>
    <dgm:pt modelId="{8322C0E8-BBCD-4CCA-8250-B8DA16623F28}" type="pres">
      <dgm:prSet presAssocID="{6606E8C4-3AE8-4F6C-92C4-58A5F58C609D}" presName="hierRoot1" presStyleCnt="0"/>
      <dgm:spPr/>
    </dgm:pt>
    <dgm:pt modelId="{5369C401-E82F-411D-9EC1-806D4F3BB8DA}" type="pres">
      <dgm:prSet presAssocID="{6606E8C4-3AE8-4F6C-92C4-58A5F58C609D}" presName="composite" presStyleCnt="0"/>
      <dgm:spPr/>
    </dgm:pt>
    <dgm:pt modelId="{88DA88CE-8726-4E77-BC2D-49A969F86E57}" type="pres">
      <dgm:prSet presAssocID="{6606E8C4-3AE8-4F6C-92C4-58A5F58C609D}" presName="background" presStyleLbl="node0" presStyleIdx="0" presStyleCnt="1"/>
      <dgm:spPr/>
    </dgm:pt>
    <dgm:pt modelId="{D2AC692C-C63C-49A5-9E5A-F2A9DE02EE63}" type="pres">
      <dgm:prSet presAssocID="{6606E8C4-3AE8-4F6C-92C4-58A5F58C609D}" presName="text" presStyleLbl="fgAcc0" presStyleIdx="0" presStyleCnt="1">
        <dgm:presLayoutVars>
          <dgm:chPref val="3"/>
        </dgm:presLayoutVars>
      </dgm:prSet>
      <dgm:spPr/>
      <dgm:t>
        <a:bodyPr/>
        <a:lstStyle/>
        <a:p>
          <a:endParaRPr lang="en-US"/>
        </a:p>
      </dgm:t>
    </dgm:pt>
    <dgm:pt modelId="{8B7A489A-ACF0-42DE-A3A1-02D4835F6F92}" type="pres">
      <dgm:prSet presAssocID="{6606E8C4-3AE8-4F6C-92C4-58A5F58C609D}" presName="hierChild2" presStyleCnt="0"/>
      <dgm:spPr/>
    </dgm:pt>
    <dgm:pt modelId="{23F05AA5-4FDA-49A8-9D46-03FFF79F3438}" type="pres">
      <dgm:prSet presAssocID="{D15D338E-FAAC-4A98-A6AB-4BD21F1F5AE4}" presName="Name10" presStyleLbl="parChTrans1D2" presStyleIdx="0" presStyleCnt="2"/>
      <dgm:spPr/>
      <dgm:t>
        <a:bodyPr/>
        <a:lstStyle/>
        <a:p>
          <a:endParaRPr lang="en-US"/>
        </a:p>
      </dgm:t>
    </dgm:pt>
    <dgm:pt modelId="{A7C10DD3-E300-4FC5-8202-9BF37B75BFFF}" type="pres">
      <dgm:prSet presAssocID="{009F8703-7DA2-46A2-8A73-FB6A3ABDE050}" presName="hierRoot2" presStyleCnt="0"/>
      <dgm:spPr/>
    </dgm:pt>
    <dgm:pt modelId="{0EE47B3A-667F-4FA9-8807-CDBE3CB09476}" type="pres">
      <dgm:prSet presAssocID="{009F8703-7DA2-46A2-8A73-FB6A3ABDE050}" presName="composite2" presStyleCnt="0"/>
      <dgm:spPr/>
    </dgm:pt>
    <dgm:pt modelId="{F5939A32-68C3-4AC0-9822-BA82634127CA}" type="pres">
      <dgm:prSet presAssocID="{009F8703-7DA2-46A2-8A73-FB6A3ABDE050}" presName="background2" presStyleLbl="node2" presStyleIdx="0" presStyleCnt="2"/>
      <dgm:spPr/>
    </dgm:pt>
    <dgm:pt modelId="{E4B381F5-27C3-4464-B0B3-E17B95226B84}" type="pres">
      <dgm:prSet presAssocID="{009F8703-7DA2-46A2-8A73-FB6A3ABDE050}" presName="text2" presStyleLbl="fgAcc2" presStyleIdx="0" presStyleCnt="2">
        <dgm:presLayoutVars>
          <dgm:chPref val="3"/>
        </dgm:presLayoutVars>
      </dgm:prSet>
      <dgm:spPr/>
      <dgm:t>
        <a:bodyPr/>
        <a:lstStyle/>
        <a:p>
          <a:endParaRPr lang="en-US"/>
        </a:p>
      </dgm:t>
    </dgm:pt>
    <dgm:pt modelId="{2548B032-ABEA-45DF-A98D-927B32031B5D}" type="pres">
      <dgm:prSet presAssocID="{009F8703-7DA2-46A2-8A73-FB6A3ABDE050}" presName="hierChild3" presStyleCnt="0"/>
      <dgm:spPr/>
    </dgm:pt>
    <dgm:pt modelId="{1E918383-CC87-4E7B-A9F9-84F0BF73A892}" type="pres">
      <dgm:prSet presAssocID="{043F6C46-F4FB-4BBC-868C-DCBC1AA4DBAF}" presName="Name17" presStyleLbl="parChTrans1D3" presStyleIdx="0" presStyleCnt="2"/>
      <dgm:spPr/>
      <dgm:t>
        <a:bodyPr/>
        <a:lstStyle/>
        <a:p>
          <a:endParaRPr lang="en-US"/>
        </a:p>
      </dgm:t>
    </dgm:pt>
    <dgm:pt modelId="{9DEE890F-7D91-4C99-8EA2-4846AAB24A5A}" type="pres">
      <dgm:prSet presAssocID="{50152C5B-57D8-47C0-8B9B-FD9876EAB185}" presName="hierRoot3" presStyleCnt="0"/>
      <dgm:spPr/>
    </dgm:pt>
    <dgm:pt modelId="{449741A6-0F13-4637-B7F5-FC94A6803167}" type="pres">
      <dgm:prSet presAssocID="{50152C5B-57D8-47C0-8B9B-FD9876EAB185}" presName="composite3" presStyleCnt="0"/>
      <dgm:spPr/>
    </dgm:pt>
    <dgm:pt modelId="{B982F41E-C4C5-40AD-8BA0-A3269B5465D2}" type="pres">
      <dgm:prSet presAssocID="{50152C5B-57D8-47C0-8B9B-FD9876EAB185}" presName="background3" presStyleLbl="node3" presStyleIdx="0" presStyleCnt="2"/>
      <dgm:spPr/>
    </dgm:pt>
    <dgm:pt modelId="{D13852E9-AEE9-4268-8FD6-930B433E4C7C}" type="pres">
      <dgm:prSet presAssocID="{50152C5B-57D8-47C0-8B9B-FD9876EAB185}" presName="text3" presStyleLbl="fgAcc3" presStyleIdx="0" presStyleCnt="2">
        <dgm:presLayoutVars>
          <dgm:chPref val="3"/>
        </dgm:presLayoutVars>
      </dgm:prSet>
      <dgm:spPr/>
      <dgm:t>
        <a:bodyPr/>
        <a:lstStyle/>
        <a:p>
          <a:endParaRPr lang="en-US"/>
        </a:p>
      </dgm:t>
    </dgm:pt>
    <dgm:pt modelId="{03A8A80C-9467-49FA-8D16-01E41A0F218F}" type="pres">
      <dgm:prSet presAssocID="{50152C5B-57D8-47C0-8B9B-FD9876EAB185}" presName="hierChild4" presStyleCnt="0"/>
      <dgm:spPr/>
    </dgm:pt>
    <dgm:pt modelId="{CFFBBFC5-CC3C-402E-B742-ACDCE1DEF98E}" type="pres">
      <dgm:prSet presAssocID="{745FE7AD-3898-494E-AAB0-B63CBC4704FB}" presName="Name10" presStyleLbl="parChTrans1D2" presStyleIdx="1" presStyleCnt="2"/>
      <dgm:spPr/>
      <dgm:t>
        <a:bodyPr/>
        <a:lstStyle/>
        <a:p>
          <a:endParaRPr lang="en-US"/>
        </a:p>
      </dgm:t>
    </dgm:pt>
    <dgm:pt modelId="{6DA59C22-0DF0-421D-84E9-F886751F0B36}" type="pres">
      <dgm:prSet presAssocID="{632F3E1B-D8DA-4B6F-9852-BB2BA9FF592C}" presName="hierRoot2" presStyleCnt="0"/>
      <dgm:spPr/>
    </dgm:pt>
    <dgm:pt modelId="{CFF696BE-3176-4CAF-85C7-03C2467E5E7C}" type="pres">
      <dgm:prSet presAssocID="{632F3E1B-D8DA-4B6F-9852-BB2BA9FF592C}" presName="composite2" presStyleCnt="0"/>
      <dgm:spPr/>
    </dgm:pt>
    <dgm:pt modelId="{FEA2EFA5-37B0-4716-9508-08783399B270}" type="pres">
      <dgm:prSet presAssocID="{632F3E1B-D8DA-4B6F-9852-BB2BA9FF592C}" presName="background2" presStyleLbl="node2" presStyleIdx="1" presStyleCnt="2"/>
      <dgm:spPr/>
    </dgm:pt>
    <dgm:pt modelId="{F328EA84-86DB-4387-A595-6F1E4B58A9DE}" type="pres">
      <dgm:prSet presAssocID="{632F3E1B-D8DA-4B6F-9852-BB2BA9FF592C}" presName="text2" presStyleLbl="fgAcc2" presStyleIdx="1" presStyleCnt="2">
        <dgm:presLayoutVars>
          <dgm:chPref val="3"/>
        </dgm:presLayoutVars>
      </dgm:prSet>
      <dgm:spPr/>
      <dgm:t>
        <a:bodyPr/>
        <a:lstStyle/>
        <a:p>
          <a:endParaRPr lang="en-US"/>
        </a:p>
      </dgm:t>
    </dgm:pt>
    <dgm:pt modelId="{56DE940B-AFC8-4612-B9B4-BCBDE6006172}" type="pres">
      <dgm:prSet presAssocID="{632F3E1B-D8DA-4B6F-9852-BB2BA9FF592C}" presName="hierChild3" presStyleCnt="0"/>
      <dgm:spPr/>
    </dgm:pt>
    <dgm:pt modelId="{F2283F01-A963-4C12-BD27-2749C9BD4D1D}" type="pres">
      <dgm:prSet presAssocID="{21E057DD-B7F0-4C78-9F86-1AD293163A2D}" presName="Name17" presStyleLbl="parChTrans1D3" presStyleIdx="1" presStyleCnt="2"/>
      <dgm:spPr/>
      <dgm:t>
        <a:bodyPr/>
        <a:lstStyle/>
        <a:p>
          <a:endParaRPr lang="en-US"/>
        </a:p>
      </dgm:t>
    </dgm:pt>
    <dgm:pt modelId="{9CA5D614-EBF4-4624-9D09-E22E27AD74E2}" type="pres">
      <dgm:prSet presAssocID="{E2581715-6271-483D-96A8-81E7A400F7F2}" presName="hierRoot3" presStyleCnt="0"/>
      <dgm:spPr/>
    </dgm:pt>
    <dgm:pt modelId="{605795EA-1E6C-487B-A0B3-1BEF93A1F841}" type="pres">
      <dgm:prSet presAssocID="{E2581715-6271-483D-96A8-81E7A400F7F2}" presName="composite3" presStyleCnt="0"/>
      <dgm:spPr/>
    </dgm:pt>
    <dgm:pt modelId="{924FC39C-886A-4595-9193-A5FF24E46FC5}" type="pres">
      <dgm:prSet presAssocID="{E2581715-6271-483D-96A8-81E7A400F7F2}" presName="background3" presStyleLbl="node3" presStyleIdx="1" presStyleCnt="2"/>
      <dgm:spPr/>
    </dgm:pt>
    <dgm:pt modelId="{4864AF84-4365-4EB7-9B6A-2C15A94EABC9}" type="pres">
      <dgm:prSet presAssocID="{E2581715-6271-483D-96A8-81E7A400F7F2}" presName="text3" presStyleLbl="fgAcc3" presStyleIdx="1" presStyleCnt="2">
        <dgm:presLayoutVars>
          <dgm:chPref val="3"/>
        </dgm:presLayoutVars>
      </dgm:prSet>
      <dgm:spPr/>
      <dgm:t>
        <a:bodyPr/>
        <a:lstStyle/>
        <a:p>
          <a:endParaRPr lang="en-US"/>
        </a:p>
      </dgm:t>
    </dgm:pt>
    <dgm:pt modelId="{BCB47CC5-8BD9-426D-8F5E-42E746EDC2C8}" type="pres">
      <dgm:prSet presAssocID="{E2581715-6271-483D-96A8-81E7A400F7F2}" presName="hierChild4" presStyleCnt="0"/>
      <dgm:spPr/>
    </dgm:pt>
  </dgm:ptLst>
  <dgm:cxnLst>
    <dgm:cxn modelId="{B2624E4A-FCFB-4AD3-A4F7-741A41844CF4}" srcId="{821EC68C-7080-45F6-B302-5723A031B302}" destId="{6606E8C4-3AE8-4F6C-92C4-58A5F58C609D}" srcOrd="0" destOrd="0" parTransId="{7F9750BB-8353-474E-B086-3273B56EABF5}" sibTransId="{F53A8B0A-787B-4CF5-B147-4DE286E2E35D}"/>
    <dgm:cxn modelId="{4C41D1AA-AC0F-4B6D-83AB-452E74FA2E61}" srcId="{6606E8C4-3AE8-4F6C-92C4-58A5F58C609D}" destId="{009F8703-7DA2-46A2-8A73-FB6A3ABDE050}" srcOrd="0" destOrd="0" parTransId="{D15D338E-FAAC-4A98-A6AB-4BD21F1F5AE4}" sibTransId="{E03DB52A-AFCB-4226-9D39-4F1597179EFC}"/>
    <dgm:cxn modelId="{A02244AB-A19A-47B6-A18A-A19A805B9F35}" type="presOf" srcId="{043F6C46-F4FB-4BBC-868C-DCBC1AA4DBAF}" destId="{1E918383-CC87-4E7B-A9F9-84F0BF73A892}" srcOrd="0" destOrd="0" presId="urn:microsoft.com/office/officeart/2005/8/layout/hierarchy1"/>
    <dgm:cxn modelId="{F644E8BF-FC29-4A05-AC26-D1F2B92F2705}" type="presOf" srcId="{21E057DD-B7F0-4C78-9F86-1AD293163A2D}" destId="{F2283F01-A963-4C12-BD27-2749C9BD4D1D}" srcOrd="0" destOrd="0" presId="urn:microsoft.com/office/officeart/2005/8/layout/hierarchy1"/>
    <dgm:cxn modelId="{ECD2D216-FA02-40BE-A9D6-1B9FF548CECB}" type="presOf" srcId="{821EC68C-7080-45F6-B302-5723A031B302}" destId="{D6863AB0-EA2A-4991-9D0F-394F4C2242ED}" srcOrd="0" destOrd="0" presId="urn:microsoft.com/office/officeart/2005/8/layout/hierarchy1"/>
    <dgm:cxn modelId="{C34D816C-1828-4109-A2A2-A8A9E0A59216}" type="presOf" srcId="{50152C5B-57D8-47C0-8B9B-FD9876EAB185}" destId="{D13852E9-AEE9-4268-8FD6-930B433E4C7C}" srcOrd="0" destOrd="0" presId="urn:microsoft.com/office/officeart/2005/8/layout/hierarchy1"/>
    <dgm:cxn modelId="{ECA72E28-F02A-4D2F-9387-C3AEB33EC796}" type="presOf" srcId="{632F3E1B-D8DA-4B6F-9852-BB2BA9FF592C}" destId="{F328EA84-86DB-4387-A595-6F1E4B58A9DE}" srcOrd="0" destOrd="0" presId="urn:microsoft.com/office/officeart/2005/8/layout/hierarchy1"/>
    <dgm:cxn modelId="{1C0BEDCD-5579-4150-8E20-7DE876A0ED81}" srcId="{6606E8C4-3AE8-4F6C-92C4-58A5F58C609D}" destId="{632F3E1B-D8DA-4B6F-9852-BB2BA9FF592C}" srcOrd="1" destOrd="0" parTransId="{745FE7AD-3898-494E-AAB0-B63CBC4704FB}" sibTransId="{C0FFCDA6-2A51-4109-8EF2-17BB230119FF}"/>
    <dgm:cxn modelId="{C845DD47-09AE-4432-93BC-D243E6318E9F}" type="presOf" srcId="{745FE7AD-3898-494E-AAB0-B63CBC4704FB}" destId="{CFFBBFC5-CC3C-402E-B742-ACDCE1DEF98E}" srcOrd="0" destOrd="0" presId="urn:microsoft.com/office/officeart/2005/8/layout/hierarchy1"/>
    <dgm:cxn modelId="{25A59E15-1406-4A84-9DE7-C03BDADFB69D}" srcId="{009F8703-7DA2-46A2-8A73-FB6A3ABDE050}" destId="{50152C5B-57D8-47C0-8B9B-FD9876EAB185}" srcOrd="0" destOrd="0" parTransId="{043F6C46-F4FB-4BBC-868C-DCBC1AA4DBAF}" sibTransId="{8BB43E72-8C82-4980-8CE3-918F6C24D851}"/>
    <dgm:cxn modelId="{D11BE8FD-B595-477C-9595-6CC11933A557}" srcId="{632F3E1B-D8DA-4B6F-9852-BB2BA9FF592C}" destId="{E2581715-6271-483D-96A8-81E7A400F7F2}" srcOrd="0" destOrd="0" parTransId="{21E057DD-B7F0-4C78-9F86-1AD293163A2D}" sibTransId="{39A39B69-3DDF-4C41-A32A-6C90E83E6C70}"/>
    <dgm:cxn modelId="{C8E91081-2FD6-4BCA-A961-244ABB4A4D54}" type="presOf" srcId="{6606E8C4-3AE8-4F6C-92C4-58A5F58C609D}" destId="{D2AC692C-C63C-49A5-9E5A-F2A9DE02EE63}" srcOrd="0" destOrd="0" presId="urn:microsoft.com/office/officeart/2005/8/layout/hierarchy1"/>
    <dgm:cxn modelId="{9B1AEC5D-43F9-4D6F-8657-2424085AADB2}" type="presOf" srcId="{E2581715-6271-483D-96A8-81E7A400F7F2}" destId="{4864AF84-4365-4EB7-9B6A-2C15A94EABC9}" srcOrd="0" destOrd="0" presId="urn:microsoft.com/office/officeart/2005/8/layout/hierarchy1"/>
    <dgm:cxn modelId="{B886DACC-5088-4102-86C9-4B9E0343F271}" type="presOf" srcId="{009F8703-7DA2-46A2-8A73-FB6A3ABDE050}" destId="{E4B381F5-27C3-4464-B0B3-E17B95226B84}" srcOrd="0" destOrd="0" presId="urn:microsoft.com/office/officeart/2005/8/layout/hierarchy1"/>
    <dgm:cxn modelId="{6E4A849C-D9BD-4412-B9CF-C8A2CC47FC1B}" type="presOf" srcId="{D15D338E-FAAC-4A98-A6AB-4BD21F1F5AE4}" destId="{23F05AA5-4FDA-49A8-9D46-03FFF79F3438}" srcOrd="0" destOrd="0" presId="urn:microsoft.com/office/officeart/2005/8/layout/hierarchy1"/>
    <dgm:cxn modelId="{63F218EE-81A5-4881-9733-1B5AA85A8287}" type="presParOf" srcId="{D6863AB0-EA2A-4991-9D0F-394F4C2242ED}" destId="{8322C0E8-BBCD-4CCA-8250-B8DA16623F28}" srcOrd="0" destOrd="0" presId="urn:microsoft.com/office/officeart/2005/8/layout/hierarchy1"/>
    <dgm:cxn modelId="{CD05EA1E-D155-4595-982C-0E5ED4625F9D}" type="presParOf" srcId="{8322C0E8-BBCD-4CCA-8250-B8DA16623F28}" destId="{5369C401-E82F-411D-9EC1-806D4F3BB8DA}" srcOrd="0" destOrd="0" presId="urn:microsoft.com/office/officeart/2005/8/layout/hierarchy1"/>
    <dgm:cxn modelId="{082AB0DC-0F7A-40FF-9408-1327D3687208}" type="presParOf" srcId="{5369C401-E82F-411D-9EC1-806D4F3BB8DA}" destId="{88DA88CE-8726-4E77-BC2D-49A969F86E57}" srcOrd="0" destOrd="0" presId="urn:microsoft.com/office/officeart/2005/8/layout/hierarchy1"/>
    <dgm:cxn modelId="{7917960A-6B3E-4344-BB00-A3F87416DCD7}" type="presParOf" srcId="{5369C401-E82F-411D-9EC1-806D4F3BB8DA}" destId="{D2AC692C-C63C-49A5-9E5A-F2A9DE02EE63}" srcOrd="1" destOrd="0" presId="urn:microsoft.com/office/officeart/2005/8/layout/hierarchy1"/>
    <dgm:cxn modelId="{E3A2C283-331D-4D7D-9B33-BDA8B95B7DD1}" type="presParOf" srcId="{8322C0E8-BBCD-4CCA-8250-B8DA16623F28}" destId="{8B7A489A-ACF0-42DE-A3A1-02D4835F6F92}" srcOrd="1" destOrd="0" presId="urn:microsoft.com/office/officeart/2005/8/layout/hierarchy1"/>
    <dgm:cxn modelId="{9F9C11B7-E794-4B4A-902B-F2B4298C7A4E}" type="presParOf" srcId="{8B7A489A-ACF0-42DE-A3A1-02D4835F6F92}" destId="{23F05AA5-4FDA-49A8-9D46-03FFF79F3438}" srcOrd="0" destOrd="0" presId="urn:microsoft.com/office/officeart/2005/8/layout/hierarchy1"/>
    <dgm:cxn modelId="{59418DCA-B315-4CCD-9A03-A5AECABB360F}" type="presParOf" srcId="{8B7A489A-ACF0-42DE-A3A1-02D4835F6F92}" destId="{A7C10DD3-E300-4FC5-8202-9BF37B75BFFF}" srcOrd="1" destOrd="0" presId="urn:microsoft.com/office/officeart/2005/8/layout/hierarchy1"/>
    <dgm:cxn modelId="{5557B33C-3737-4FA7-AAD5-83C7045003DC}" type="presParOf" srcId="{A7C10DD3-E300-4FC5-8202-9BF37B75BFFF}" destId="{0EE47B3A-667F-4FA9-8807-CDBE3CB09476}" srcOrd="0" destOrd="0" presId="urn:microsoft.com/office/officeart/2005/8/layout/hierarchy1"/>
    <dgm:cxn modelId="{392AAA6E-6528-45BD-857F-756F6EBBC9FC}" type="presParOf" srcId="{0EE47B3A-667F-4FA9-8807-CDBE3CB09476}" destId="{F5939A32-68C3-4AC0-9822-BA82634127CA}" srcOrd="0" destOrd="0" presId="urn:microsoft.com/office/officeart/2005/8/layout/hierarchy1"/>
    <dgm:cxn modelId="{AEEEC9C2-A75A-4A31-85F6-14FA4DB7BF1E}" type="presParOf" srcId="{0EE47B3A-667F-4FA9-8807-CDBE3CB09476}" destId="{E4B381F5-27C3-4464-B0B3-E17B95226B84}" srcOrd="1" destOrd="0" presId="urn:microsoft.com/office/officeart/2005/8/layout/hierarchy1"/>
    <dgm:cxn modelId="{7FF7C301-89F6-4DC4-8E9B-9750C7223F7E}" type="presParOf" srcId="{A7C10DD3-E300-4FC5-8202-9BF37B75BFFF}" destId="{2548B032-ABEA-45DF-A98D-927B32031B5D}" srcOrd="1" destOrd="0" presId="urn:microsoft.com/office/officeart/2005/8/layout/hierarchy1"/>
    <dgm:cxn modelId="{03AAA695-13F5-46D7-90B7-80C37A48402D}" type="presParOf" srcId="{2548B032-ABEA-45DF-A98D-927B32031B5D}" destId="{1E918383-CC87-4E7B-A9F9-84F0BF73A892}" srcOrd="0" destOrd="0" presId="urn:microsoft.com/office/officeart/2005/8/layout/hierarchy1"/>
    <dgm:cxn modelId="{3AFAE451-8179-4A2C-B24F-C43CC15F4958}" type="presParOf" srcId="{2548B032-ABEA-45DF-A98D-927B32031B5D}" destId="{9DEE890F-7D91-4C99-8EA2-4846AAB24A5A}" srcOrd="1" destOrd="0" presId="urn:microsoft.com/office/officeart/2005/8/layout/hierarchy1"/>
    <dgm:cxn modelId="{73DAF382-28E1-44C4-8195-8C191C4641AA}" type="presParOf" srcId="{9DEE890F-7D91-4C99-8EA2-4846AAB24A5A}" destId="{449741A6-0F13-4637-B7F5-FC94A6803167}" srcOrd="0" destOrd="0" presId="urn:microsoft.com/office/officeart/2005/8/layout/hierarchy1"/>
    <dgm:cxn modelId="{3E0CFB3B-B09F-4A8B-8D7F-F86D63D783EF}" type="presParOf" srcId="{449741A6-0F13-4637-B7F5-FC94A6803167}" destId="{B982F41E-C4C5-40AD-8BA0-A3269B5465D2}" srcOrd="0" destOrd="0" presId="urn:microsoft.com/office/officeart/2005/8/layout/hierarchy1"/>
    <dgm:cxn modelId="{F0DB978B-028E-40DD-AD5F-E0CFB33144AC}" type="presParOf" srcId="{449741A6-0F13-4637-B7F5-FC94A6803167}" destId="{D13852E9-AEE9-4268-8FD6-930B433E4C7C}" srcOrd="1" destOrd="0" presId="urn:microsoft.com/office/officeart/2005/8/layout/hierarchy1"/>
    <dgm:cxn modelId="{73A2744D-B52C-48A2-BC64-10733F2750C8}" type="presParOf" srcId="{9DEE890F-7D91-4C99-8EA2-4846AAB24A5A}" destId="{03A8A80C-9467-49FA-8D16-01E41A0F218F}" srcOrd="1" destOrd="0" presId="urn:microsoft.com/office/officeart/2005/8/layout/hierarchy1"/>
    <dgm:cxn modelId="{7366B4D9-DCE1-47C4-A1B7-AE514D227B28}" type="presParOf" srcId="{8B7A489A-ACF0-42DE-A3A1-02D4835F6F92}" destId="{CFFBBFC5-CC3C-402E-B742-ACDCE1DEF98E}" srcOrd="2" destOrd="0" presId="urn:microsoft.com/office/officeart/2005/8/layout/hierarchy1"/>
    <dgm:cxn modelId="{03A6ECC6-7B9E-49EF-A0C0-DBDBBAAA24D7}" type="presParOf" srcId="{8B7A489A-ACF0-42DE-A3A1-02D4835F6F92}" destId="{6DA59C22-0DF0-421D-84E9-F886751F0B36}" srcOrd="3" destOrd="0" presId="urn:microsoft.com/office/officeart/2005/8/layout/hierarchy1"/>
    <dgm:cxn modelId="{2DE37F7B-7A3B-4FA9-B01C-6AD44E176284}" type="presParOf" srcId="{6DA59C22-0DF0-421D-84E9-F886751F0B36}" destId="{CFF696BE-3176-4CAF-85C7-03C2467E5E7C}" srcOrd="0" destOrd="0" presId="urn:microsoft.com/office/officeart/2005/8/layout/hierarchy1"/>
    <dgm:cxn modelId="{5064CA27-833A-4AF7-BEAA-31EFE1C353F0}" type="presParOf" srcId="{CFF696BE-3176-4CAF-85C7-03C2467E5E7C}" destId="{FEA2EFA5-37B0-4716-9508-08783399B270}" srcOrd="0" destOrd="0" presId="urn:microsoft.com/office/officeart/2005/8/layout/hierarchy1"/>
    <dgm:cxn modelId="{C7609C6C-3BE9-43A8-8732-C9A6CC72B197}" type="presParOf" srcId="{CFF696BE-3176-4CAF-85C7-03C2467E5E7C}" destId="{F328EA84-86DB-4387-A595-6F1E4B58A9DE}" srcOrd="1" destOrd="0" presId="urn:microsoft.com/office/officeart/2005/8/layout/hierarchy1"/>
    <dgm:cxn modelId="{941F191D-A36D-491F-8A8B-08041BB2C296}" type="presParOf" srcId="{6DA59C22-0DF0-421D-84E9-F886751F0B36}" destId="{56DE940B-AFC8-4612-B9B4-BCBDE6006172}" srcOrd="1" destOrd="0" presId="urn:microsoft.com/office/officeart/2005/8/layout/hierarchy1"/>
    <dgm:cxn modelId="{27CAF620-82FA-4A5A-8A90-E04AC9546DB5}" type="presParOf" srcId="{56DE940B-AFC8-4612-B9B4-BCBDE6006172}" destId="{F2283F01-A963-4C12-BD27-2749C9BD4D1D}" srcOrd="0" destOrd="0" presId="urn:microsoft.com/office/officeart/2005/8/layout/hierarchy1"/>
    <dgm:cxn modelId="{A8EF7043-0BF8-4D43-A57E-E2ABF654D75E}" type="presParOf" srcId="{56DE940B-AFC8-4612-B9B4-BCBDE6006172}" destId="{9CA5D614-EBF4-4624-9D09-E22E27AD74E2}" srcOrd="1" destOrd="0" presId="urn:microsoft.com/office/officeart/2005/8/layout/hierarchy1"/>
    <dgm:cxn modelId="{F75A1463-DA9C-4F01-850F-EBB034F396A3}" type="presParOf" srcId="{9CA5D614-EBF4-4624-9D09-E22E27AD74E2}" destId="{605795EA-1E6C-487B-A0B3-1BEF93A1F841}" srcOrd="0" destOrd="0" presId="urn:microsoft.com/office/officeart/2005/8/layout/hierarchy1"/>
    <dgm:cxn modelId="{14A685D7-FF85-4EC1-985F-13EC334D8A6C}" type="presParOf" srcId="{605795EA-1E6C-487B-A0B3-1BEF93A1F841}" destId="{924FC39C-886A-4595-9193-A5FF24E46FC5}" srcOrd="0" destOrd="0" presId="urn:microsoft.com/office/officeart/2005/8/layout/hierarchy1"/>
    <dgm:cxn modelId="{11FBB2A5-0A8E-4585-8CC8-158E3CE6F61D}" type="presParOf" srcId="{605795EA-1E6C-487B-A0B3-1BEF93A1F841}" destId="{4864AF84-4365-4EB7-9B6A-2C15A94EABC9}" srcOrd="1" destOrd="0" presId="urn:microsoft.com/office/officeart/2005/8/layout/hierarchy1"/>
    <dgm:cxn modelId="{1776EF55-88BE-46C6-9654-F07AA6622C91}" type="presParOf" srcId="{9CA5D614-EBF4-4624-9D09-E22E27AD74E2}" destId="{BCB47CC5-8BD9-426D-8F5E-42E746EDC2C8}"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AE9A6D5-D140-9047-B6F2-9CE1FAD99BE4}" type="datetimeFigureOut">
              <a:rPr lang="en-US" smtClean="0"/>
              <a:pPr/>
              <a:t>9/28/2014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CF36D21-57DE-B543-90C6-BCA3CF191FA2}" type="slidenum">
              <a:rPr lang="en-US" smtClean="0"/>
              <a:pPr/>
              <a:t>‹#›</a:t>
            </a:fld>
            <a:endParaRPr lang="en-US"/>
          </a:p>
        </p:txBody>
      </p:sp>
    </p:spTree>
    <p:extLst>
      <p:ext uri="{BB962C8B-B14F-4D97-AF65-F5344CB8AC3E}">
        <p14:creationId xmlns:p14="http://schemas.microsoft.com/office/powerpoint/2010/main" val="1440693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1919711-5ED0-4B74-BC36-946CDD10DFF9}" type="datetimeFigureOut">
              <a:rPr lang="en-US" smtClean="0"/>
              <a:pPr/>
              <a:t>9/28/2014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D933A88-20E3-45E8-9A26-6BAD1BB6C782}" type="slidenum">
              <a:rPr lang="en-US" smtClean="0"/>
              <a:pPr/>
              <a:t>‹#›</a:t>
            </a:fld>
            <a:endParaRPr lang="en-US"/>
          </a:p>
        </p:txBody>
      </p:sp>
    </p:spTree>
    <p:extLst>
      <p:ext uri="{BB962C8B-B14F-4D97-AF65-F5344CB8AC3E}">
        <p14:creationId xmlns:p14="http://schemas.microsoft.com/office/powerpoint/2010/main" val="5088816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docs.aws.amazon.com/AmazonCloudWatch/latest/DeveloperGuide/cloudwatch_concepts.html#CloudWatchAlarms" TargetMode="External"/><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9D933A88-20E3-45E8-9A26-6BAD1BB6C782}"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A6936-B3F7-4763-AD52-7DF0E19B2890}" type="slidenum">
              <a:rPr lang="en-US" smtClean="0"/>
              <a:t>106</a:t>
            </a:fld>
            <a:endParaRPr lang="en-US"/>
          </a:p>
        </p:txBody>
      </p:sp>
    </p:spTree>
    <p:extLst>
      <p:ext uri="{BB962C8B-B14F-4D97-AF65-F5344CB8AC3E}">
        <p14:creationId xmlns:p14="http://schemas.microsoft.com/office/powerpoint/2010/main" val="121756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A6936-B3F7-4763-AD52-7DF0E19B2890}" type="slidenum">
              <a:rPr lang="en-US" smtClean="0"/>
              <a:t>107</a:t>
            </a:fld>
            <a:endParaRPr lang="en-US"/>
          </a:p>
        </p:txBody>
      </p:sp>
    </p:spTree>
    <p:extLst>
      <p:ext uri="{BB962C8B-B14F-4D97-AF65-F5344CB8AC3E}">
        <p14:creationId xmlns:p14="http://schemas.microsoft.com/office/powerpoint/2010/main" val="121756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A6936-B3F7-4763-AD52-7DF0E19B2890}" type="slidenum">
              <a:rPr lang="en-US" smtClean="0"/>
              <a:t>6</a:t>
            </a:fld>
            <a:endParaRPr lang="en-US"/>
          </a:p>
        </p:txBody>
      </p:sp>
    </p:spTree>
    <p:extLst>
      <p:ext uri="{BB962C8B-B14F-4D97-AF65-F5344CB8AC3E}">
        <p14:creationId xmlns:p14="http://schemas.microsoft.com/office/powerpoint/2010/main" val="121756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A6936-B3F7-4763-AD52-7DF0E19B2890}" type="slidenum">
              <a:rPr lang="en-US" smtClean="0"/>
              <a:t>7</a:t>
            </a:fld>
            <a:endParaRPr lang="en-US"/>
          </a:p>
        </p:txBody>
      </p:sp>
    </p:spTree>
    <p:extLst>
      <p:ext uri="{BB962C8B-B14F-4D97-AF65-F5344CB8AC3E}">
        <p14:creationId xmlns:p14="http://schemas.microsoft.com/office/powerpoint/2010/main" val="121756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A6936-B3F7-4763-AD52-7DF0E19B2890}" type="slidenum">
              <a:rPr lang="en-US" smtClean="0"/>
              <a:t>34</a:t>
            </a:fld>
            <a:endParaRPr lang="en-US"/>
          </a:p>
        </p:txBody>
      </p:sp>
    </p:spTree>
    <p:extLst>
      <p:ext uri="{BB962C8B-B14F-4D97-AF65-F5344CB8AC3E}">
        <p14:creationId xmlns:p14="http://schemas.microsoft.com/office/powerpoint/2010/main" val="795247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39A6936-B3F7-4763-AD52-7DF0E19B2890}" type="slidenum">
              <a:rPr lang="en-US" smtClean="0"/>
              <a:t>35</a:t>
            </a:fld>
            <a:endParaRPr lang="en-US"/>
          </a:p>
        </p:txBody>
      </p:sp>
    </p:spTree>
    <p:extLst>
      <p:ext uri="{BB962C8B-B14F-4D97-AF65-F5344CB8AC3E}">
        <p14:creationId xmlns:p14="http://schemas.microsoft.com/office/powerpoint/2010/main" val="795247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Think of a metric as a variable to monitor, and the data points represent the values of that variable over time. For example, the CPU usage of a particular Amazon EC2 instance is one metric, and the latency of an Elastic Load Balancing load balancer is another.</a:t>
            </a:r>
          </a:p>
          <a:p>
            <a:r>
              <a:rPr lang="en-US" sz="1200" b="0" i="0" kern="1200" dirty="0" smtClean="0">
                <a:solidFill>
                  <a:schemeClr val="tx1"/>
                </a:solidFill>
                <a:effectLst/>
                <a:latin typeface="+mn-lt"/>
                <a:ea typeface="+mn-ea"/>
                <a:cs typeface="+mn-cs"/>
              </a:rPr>
              <a:t>The data points themselves can come from any application or business activity from which you collect data, not just Amazon Web Services products and applications. For example, a metric might be the CPU usage of a particular Amazon EC2 instance or the temperature in a refrigeration facility.</a:t>
            </a:r>
          </a:p>
          <a:p>
            <a:r>
              <a:rPr lang="en-US" sz="1200" b="0" i="0" kern="1200" dirty="0" smtClean="0">
                <a:solidFill>
                  <a:schemeClr val="tx1"/>
                </a:solidFill>
                <a:effectLst/>
                <a:latin typeface="+mn-lt"/>
                <a:ea typeface="+mn-ea"/>
                <a:cs typeface="+mn-cs"/>
              </a:rPr>
              <a:t>Metrics are uniquely defined by a name, a namespace, and one or more dimensions. Each data point has a time stamp, and (optionally) a unit of measure. When you request statistics, the returned data stream is identified by namespace, metric name, dimension, and (optionally) the unit.</a:t>
            </a:r>
          </a:p>
          <a:p>
            <a:r>
              <a:rPr lang="en-US" sz="1200" b="0" i="0" kern="1200" dirty="0" smtClean="0">
                <a:solidFill>
                  <a:schemeClr val="tx1"/>
                </a:solidFill>
                <a:effectLst/>
                <a:latin typeface="+mn-lt"/>
                <a:ea typeface="+mn-ea"/>
                <a:cs typeface="+mn-cs"/>
              </a:rPr>
              <a:t>You can use the </a:t>
            </a:r>
            <a:r>
              <a:rPr lang="en-US" sz="1200" b="0" i="0" kern="1200" dirty="0" err="1" smtClean="0">
                <a:solidFill>
                  <a:schemeClr val="tx1"/>
                </a:solidFill>
                <a:effectLst/>
                <a:latin typeface="+mn-lt"/>
                <a:ea typeface="+mn-ea"/>
                <a:cs typeface="+mn-cs"/>
              </a:rPr>
              <a:t>PutMetricData</a:t>
            </a:r>
            <a:r>
              <a:rPr lang="en-US" sz="1200" b="0" i="0" kern="1200" dirty="0" smtClean="0">
                <a:solidFill>
                  <a:schemeClr val="tx1"/>
                </a:solidFill>
                <a:effectLst/>
                <a:latin typeface="+mn-lt"/>
                <a:ea typeface="+mn-ea"/>
                <a:cs typeface="+mn-cs"/>
              </a:rPr>
              <a:t> API action (or the put-metric-data command) to create a custom metric and publish data points for it. You can add the data points in any order, and at any rate you choose.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aggregates data points that are fully identical (duplicate values, time stamps, and units) when you request statistics on them.</a:t>
            </a:r>
          </a:p>
        </p:txBody>
      </p:sp>
      <p:sp>
        <p:nvSpPr>
          <p:cNvPr id="4" name="Slide Number Placeholder 3"/>
          <p:cNvSpPr>
            <a:spLocks noGrp="1"/>
          </p:cNvSpPr>
          <p:nvPr>
            <p:ph type="sldNum" sz="quarter" idx="10"/>
          </p:nvPr>
        </p:nvSpPr>
        <p:spPr/>
        <p:txBody>
          <a:bodyPr/>
          <a:lstStyle/>
          <a:p>
            <a:fld id="{9D933A88-20E3-45E8-9A26-6BAD1BB6C782}" type="slidenum">
              <a:rPr lang="en-US" smtClean="0"/>
              <a:pPr/>
              <a:t>74</a:t>
            </a:fld>
            <a:endParaRPr lang="en-US"/>
          </a:p>
        </p:txBody>
      </p:sp>
    </p:spTree>
    <p:extLst>
      <p:ext uri="{BB962C8B-B14F-4D97-AF65-F5344CB8AC3E}">
        <p14:creationId xmlns:p14="http://schemas.microsoft.com/office/powerpoint/2010/main" val="3284818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smtClean="0"/>
              <a:t>Namespace names are strings you define when you create a metric. The names must be valid XML characters, typically containing the alphanumeric characters "0-9A-Za-z"plus "."(period), "-" (hyphen), "_" (underscore), "/" (slash), "#" (hash), and ":" (colon). AWS namespaces all follow the convention AWS/</a:t>
            </a:r>
            <a:r>
              <a:rPr lang="en-US" b="1" dirty="0" smtClean="0"/>
              <a:t>&lt;service&gt;</a:t>
            </a:r>
            <a:r>
              <a:rPr lang="en-US" dirty="0" smtClean="0"/>
              <a:t>, such as AWS/EC2 </a:t>
            </a:r>
            <a:r>
              <a:rPr lang="en-US" dirty="0" err="1" smtClean="0"/>
              <a:t>andAWS</a:t>
            </a:r>
            <a:r>
              <a:rPr lang="en-US" dirty="0" smtClean="0"/>
              <a:t>/ELB.</a:t>
            </a:r>
          </a:p>
          <a:p>
            <a:r>
              <a:rPr lang="en-US" b="1" dirty="0" smtClean="0"/>
              <a:t>Note</a:t>
            </a:r>
          </a:p>
          <a:p>
            <a:r>
              <a:rPr lang="en-US" dirty="0" smtClean="0"/>
              <a:t>Namespace names must be fewer than 256 characters in length.</a:t>
            </a:r>
          </a:p>
          <a:p>
            <a:r>
              <a:rPr lang="en-US" dirty="0" smtClean="0"/>
              <a:t>There is no default namespace. You must specify a namespace for each data element you put into </a:t>
            </a:r>
            <a:r>
              <a:rPr lang="en-US" dirty="0" err="1" smtClean="0"/>
              <a:t>CloudWatch</a:t>
            </a:r>
            <a:r>
              <a:rPr lang="en-US" dirty="0" smtClean="0"/>
              <a:t>.</a:t>
            </a:r>
          </a:p>
        </p:txBody>
      </p:sp>
      <p:sp>
        <p:nvSpPr>
          <p:cNvPr id="4" name="Slide Number Placeholder 3"/>
          <p:cNvSpPr>
            <a:spLocks noGrp="1"/>
          </p:cNvSpPr>
          <p:nvPr>
            <p:ph type="sldNum" sz="quarter" idx="10"/>
          </p:nvPr>
        </p:nvSpPr>
        <p:spPr/>
        <p:txBody>
          <a:bodyPr/>
          <a:lstStyle/>
          <a:p>
            <a:fld id="{9D933A88-20E3-45E8-9A26-6BAD1BB6C782}" type="slidenum">
              <a:rPr lang="en-US" smtClean="0"/>
              <a:pPr/>
              <a:t>75</a:t>
            </a:fld>
            <a:endParaRPr lang="en-US"/>
          </a:p>
        </p:txBody>
      </p:sp>
    </p:spTree>
    <p:extLst>
      <p:ext uri="{BB962C8B-B14F-4D97-AF65-F5344CB8AC3E}">
        <p14:creationId xmlns:p14="http://schemas.microsoft.com/office/powerpoint/2010/main" val="255569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From: http://docs.aws.amazon.com/AmazonCloudWatch/latest/DeveloperGuide/cloudwatch_concepts.html</a:t>
            </a:r>
          </a:p>
          <a:p>
            <a:r>
              <a:rPr lang="en-US" sz="1200" b="0" i="0" kern="1200" dirty="0" smtClean="0">
                <a:solidFill>
                  <a:schemeClr val="tx1"/>
                </a:solidFill>
                <a:effectLst/>
                <a:latin typeface="+mn-lt"/>
                <a:ea typeface="+mn-ea"/>
                <a:cs typeface="+mn-cs"/>
              </a:rPr>
              <a:t>When you call </a:t>
            </a:r>
            <a:r>
              <a:rPr lang="en-US" sz="1200" b="0" i="0" kern="1200" dirty="0" err="1" smtClean="0">
                <a:solidFill>
                  <a:schemeClr val="tx1"/>
                </a:solidFill>
                <a:effectLst/>
                <a:latin typeface="+mn-lt"/>
                <a:ea typeface="+mn-ea"/>
                <a:cs typeface="+mn-cs"/>
              </a:rPr>
              <a:t>GetMetricStatistics</a:t>
            </a:r>
            <a:r>
              <a:rPr lang="en-US" sz="1200" b="0" i="0" kern="1200" dirty="0" smtClean="0">
                <a:solidFill>
                  <a:schemeClr val="tx1"/>
                </a:solidFill>
                <a:effectLst/>
                <a:latin typeface="+mn-lt"/>
                <a:ea typeface="+mn-ea"/>
                <a:cs typeface="+mn-cs"/>
              </a:rPr>
              <a:t>, you can specify the period length with the </a:t>
            </a:r>
            <a:r>
              <a:rPr lang="en-US" sz="1200" b="0" i="1" kern="1200" dirty="0" smtClean="0">
                <a:solidFill>
                  <a:schemeClr val="tx1"/>
                </a:solidFill>
                <a:effectLst/>
                <a:latin typeface="+mn-lt"/>
                <a:ea typeface="+mn-ea"/>
                <a:cs typeface="+mn-cs"/>
              </a:rPr>
              <a:t>Period</a:t>
            </a:r>
            <a:r>
              <a:rPr lang="en-US" sz="1200" b="0" i="0" kern="1200" dirty="0" smtClean="0">
                <a:solidFill>
                  <a:schemeClr val="tx1"/>
                </a:solidFill>
                <a:effectLst/>
                <a:latin typeface="+mn-lt"/>
                <a:ea typeface="+mn-ea"/>
                <a:cs typeface="+mn-cs"/>
              </a:rPr>
              <a:t> parameter. Two related parameters, </a:t>
            </a:r>
            <a:r>
              <a:rPr lang="en-US" sz="1200" b="0" i="1" kern="1200" dirty="0" err="1" smtClean="0">
                <a:solidFill>
                  <a:schemeClr val="tx1"/>
                </a:solidFill>
                <a:effectLst/>
                <a:latin typeface="+mn-lt"/>
                <a:ea typeface="+mn-ea"/>
                <a:cs typeface="+mn-cs"/>
              </a:rPr>
              <a:t>StartTime</a:t>
            </a:r>
            <a:r>
              <a:rPr lang="en-US" sz="1200" b="0" i="0" kern="1200" dirty="0" smtClean="0">
                <a:solidFill>
                  <a:schemeClr val="tx1"/>
                </a:solidFill>
                <a:effectLst/>
                <a:latin typeface="+mn-lt"/>
                <a:ea typeface="+mn-ea"/>
                <a:cs typeface="+mn-cs"/>
              </a:rPr>
              <a:t> and </a:t>
            </a:r>
            <a:r>
              <a:rPr lang="en-US" sz="1200" b="0" i="1" kern="1200" dirty="0" err="1" smtClean="0">
                <a:solidFill>
                  <a:schemeClr val="tx1"/>
                </a:solidFill>
                <a:effectLst/>
                <a:latin typeface="+mn-lt"/>
                <a:ea typeface="+mn-ea"/>
                <a:cs typeface="+mn-cs"/>
              </a:rPr>
              <a:t>EndTime</a:t>
            </a:r>
            <a:r>
              <a:rPr lang="en-US" sz="1200" b="0" i="0" kern="1200" dirty="0" smtClean="0">
                <a:solidFill>
                  <a:schemeClr val="tx1"/>
                </a:solidFill>
                <a:effectLst/>
                <a:latin typeface="+mn-lt"/>
                <a:ea typeface="+mn-ea"/>
                <a:cs typeface="+mn-cs"/>
              </a:rPr>
              <a:t>, determine the overall length of time associated with the statistics. The default value for the </a:t>
            </a:r>
            <a:r>
              <a:rPr lang="en-US" sz="1200" b="0" i="1" kern="1200" dirty="0" smtClean="0">
                <a:solidFill>
                  <a:schemeClr val="tx1"/>
                </a:solidFill>
                <a:effectLst/>
                <a:latin typeface="+mn-lt"/>
                <a:ea typeface="+mn-ea"/>
                <a:cs typeface="+mn-cs"/>
              </a:rPr>
              <a:t>Period</a:t>
            </a:r>
            <a:r>
              <a:rPr lang="en-US" sz="1200" b="0" i="0" kern="1200" dirty="0" smtClean="0">
                <a:solidFill>
                  <a:schemeClr val="tx1"/>
                </a:solidFill>
                <a:effectLst/>
                <a:latin typeface="+mn-lt"/>
                <a:ea typeface="+mn-ea"/>
                <a:cs typeface="+mn-cs"/>
              </a:rPr>
              <a:t> parameter is 60 seconds, whereas the default values for </a:t>
            </a:r>
            <a:r>
              <a:rPr lang="en-US" sz="1200" b="0" i="1" kern="1200" dirty="0" err="1" smtClean="0">
                <a:solidFill>
                  <a:schemeClr val="tx1"/>
                </a:solidFill>
                <a:effectLst/>
                <a:latin typeface="+mn-lt"/>
                <a:ea typeface="+mn-ea"/>
                <a:cs typeface="+mn-cs"/>
              </a:rPr>
              <a:t>StartTime</a:t>
            </a:r>
            <a:r>
              <a:rPr lang="en-US" sz="1200" b="0" i="0" kern="1200" dirty="0" smtClean="0">
                <a:solidFill>
                  <a:schemeClr val="tx1"/>
                </a:solidFill>
                <a:effectLst/>
                <a:latin typeface="+mn-lt"/>
                <a:ea typeface="+mn-ea"/>
                <a:cs typeface="+mn-cs"/>
              </a:rPr>
              <a:t> and </a:t>
            </a:r>
            <a:r>
              <a:rPr lang="en-US" sz="1200" b="0" i="1" kern="1200" dirty="0" err="1" smtClean="0">
                <a:solidFill>
                  <a:schemeClr val="tx1"/>
                </a:solidFill>
                <a:effectLst/>
                <a:latin typeface="+mn-lt"/>
                <a:ea typeface="+mn-ea"/>
                <a:cs typeface="+mn-cs"/>
              </a:rPr>
              <a:t>EndTime</a:t>
            </a:r>
            <a:r>
              <a:rPr lang="en-US" sz="1200" b="0" i="0" kern="1200" dirty="0" smtClean="0">
                <a:solidFill>
                  <a:schemeClr val="tx1"/>
                </a:solidFill>
                <a:effectLst/>
                <a:latin typeface="+mn-lt"/>
                <a:ea typeface="+mn-ea"/>
                <a:cs typeface="+mn-cs"/>
              </a:rPr>
              <a:t> give you the last hour's worth of statistics.</a:t>
            </a:r>
          </a:p>
          <a:p>
            <a:r>
              <a:rPr lang="en-US" sz="1200" b="0" i="0" kern="1200" dirty="0" smtClean="0">
                <a:solidFill>
                  <a:schemeClr val="tx1"/>
                </a:solidFill>
                <a:effectLst/>
                <a:latin typeface="+mn-lt"/>
                <a:ea typeface="+mn-ea"/>
                <a:cs typeface="+mn-cs"/>
              </a:rPr>
              <a:t>The values you select for the </a:t>
            </a:r>
            <a:r>
              <a:rPr lang="en-US" sz="1200" b="0" i="1" kern="1200" dirty="0" err="1" smtClean="0">
                <a:solidFill>
                  <a:schemeClr val="tx1"/>
                </a:solidFill>
                <a:effectLst/>
                <a:latin typeface="+mn-lt"/>
                <a:ea typeface="+mn-ea"/>
                <a:cs typeface="+mn-cs"/>
              </a:rPr>
              <a:t>StartTime</a:t>
            </a:r>
            <a:r>
              <a:rPr lang="en-US" sz="1200" b="0" i="0" kern="1200" dirty="0" smtClean="0">
                <a:solidFill>
                  <a:schemeClr val="tx1"/>
                </a:solidFill>
                <a:effectLst/>
                <a:latin typeface="+mn-lt"/>
                <a:ea typeface="+mn-ea"/>
                <a:cs typeface="+mn-cs"/>
              </a:rPr>
              <a:t> and </a:t>
            </a:r>
            <a:r>
              <a:rPr lang="en-US" sz="1200" b="0" i="1" kern="1200" dirty="0" err="1" smtClean="0">
                <a:solidFill>
                  <a:schemeClr val="tx1"/>
                </a:solidFill>
                <a:effectLst/>
                <a:latin typeface="+mn-lt"/>
                <a:ea typeface="+mn-ea"/>
                <a:cs typeface="+mn-cs"/>
              </a:rPr>
              <a:t>EndTime</a:t>
            </a:r>
            <a:r>
              <a:rPr lang="en-US" sz="1200" b="0" i="0" kern="1200" dirty="0" smtClean="0">
                <a:solidFill>
                  <a:schemeClr val="tx1"/>
                </a:solidFill>
                <a:effectLst/>
                <a:latin typeface="+mn-lt"/>
                <a:ea typeface="+mn-ea"/>
                <a:cs typeface="+mn-cs"/>
              </a:rPr>
              <a:t> parameters determine how many periods </a:t>
            </a:r>
            <a:r>
              <a:rPr lang="en-US" sz="1200" b="0" i="0" kern="1200" dirty="0" err="1" smtClean="0">
                <a:solidFill>
                  <a:schemeClr val="tx1"/>
                </a:solidFill>
                <a:effectLst/>
                <a:latin typeface="+mn-lt"/>
                <a:ea typeface="+mn-ea"/>
                <a:cs typeface="+mn-cs"/>
              </a:rPr>
              <a:t>GetMetricStatistics</a:t>
            </a:r>
            <a:r>
              <a:rPr lang="en-US" sz="1200" b="0" i="0" kern="1200" dirty="0" smtClean="0">
                <a:solidFill>
                  <a:schemeClr val="tx1"/>
                </a:solidFill>
                <a:effectLst/>
                <a:latin typeface="+mn-lt"/>
                <a:ea typeface="+mn-ea"/>
                <a:cs typeface="+mn-cs"/>
              </a:rPr>
              <a:t> will return. For example, calling </a:t>
            </a:r>
            <a:r>
              <a:rPr lang="en-US" sz="1200" b="0" i="0" kern="1200" dirty="0" err="1" smtClean="0">
                <a:solidFill>
                  <a:schemeClr val="tx1"/>
                </a:solidFill>
                <a:effectLst/>
                <a:latin typeface="+mn-lt"/>
                <a:ea typeface="+mn-ea"/>
                <a:cs typeface="+mn-cs"/>
              </a:rPr>
              <a:t>GetMetricStatistics</a:t>
            </a:r>
            <a:r>
              <a:rPr lang="en-US" sz="1200" b="0" i="0" kern="1200" dirty="0" smtClean="0">
                <a:solidFill>
                  <a:schemeClr val="tx1"/>
                </a:solidFill>
                <a:effectLst/>
                <a:latin typeface="+mn-lt"/>
                <a:ea typeface="+mn-ea"/>
                <a:cs typeface="+mn-cs"/>
              </a:rPr>
              <a:t> with the default values for the </a:t>
            </a:r>
            <a:r>
              <a:rPr lang="en-US" sz="1200" b="0" i="1" kern="1200" dirty="0" smtClean="0">
                <a:solidFill>
                  <a:schemeClr val="tx1"/>
                </a:solidFill>
                <a:effectLst/>
                <a:latin typeface="+mn-lt"/>
                <a:ea typeface="+mn-ea"/>
                <a:cs typeface="+mn-cs"/>
              </a:rPr>
              <a:t>Period</a:t>
            </a:r>
            <a:r>
              <a:rPr lang="en-US" sz="1200" b="0" i="0" kern="1200" dirty="0" smtClean="0">
                <a:solidFill>
                  <a:schemeClr val="tx1"/>
                </a:solidFill>
                <a:effectLst/>
                <a:latin typeface="+mn-lt"/>
                <a:ea typeface="+mn-ea"/>
                <a:cs typeface="+mn-cs"/>
              </a:rPr>
              <a:t>, </a:t>
            </a:r>
            <a:r>
              <a:rPr lang="en-US" sz="1200" b="0" i="1" kern="1200" dirty="0" err="1" smtClean="0">
                <a:solidFill>
                  <a:schemeClr val="tx1"/>
                </a:solidFill>
                <a:effectLst/>
                <a:latin typeface="+mn-lt"/>
                <a:ea typeface="+mn-ea"/>
                <a:cs typeface="+mn-cs"/>
              </a:rPr>
              <a:t>EndTime</a:t>
            </a:r>
            <a:r>
              <a:rPr lang="en-US" sz="1200" b="0" i="0" kern="1200" dirty="0" smtClean="0">
                <a:solidFill>
                  <a:schemeClr val="tx1"/>
                </a:solidFill>
                <a:effectLst/>
                <a:latin typeface="+mn-lt"/>
                <a:ea typeface="+mn-ea"/>
                <a:cs typeface="+mn-cs"/>
              </a:rPr>
              <a:t>, and </a:t>
            </a:r>
            <a:r>
              <a:rPr lang="en-US" sz="1200" b="0" i="1" kern="1200" dirty="0" err="1" smtClean="0">
                <a:solidFill>
                  <a:schemeClr val="tx1"/>
                </a:solidFill>
                <a:effectLst/>
                <a:latin typeface="+mn-lt"/>
                <a:ea typeface="+mn-ea"/>
                <a:cs typeface="+mn-cs"/>
              </a:rPr>
              <a:t>StartTime</a:t>
            </a:r>
            <a:r>
              <a:rPr lang="en-US" sz="1200" b="0" i="0" kern="1200" dirty="0" smtClean="0">
                <a:solidFill>
                  <a:schemeClr val="tx1"/>
                </a:solidFill>
                <a:effectLst/>
                <a:latin typeface="+mn-lt"/>
                <a:ea typeface="+mn-ea"/>
                <a:cs typeface="+mn-cs"/>
              </a:rPr>
              <a:t> parameters returns an aggregated set of statistics for each minute of the previous hour. If you prefer statistics aggregated into ten-minute blocks, set </a:t>
            </a:r>
            <a:r>
              <a:rPr lang="en-US" sz="1200" b="0" i="1" kern="1200" dirty="0" smtClean="0">
                <a:solidFill>
                  <a:schemeClr val="tx1"/>
                </a:solidFill>
                <a:effectLst/>
                <a:latin typeface="+mn-lt"/>
                <a:ea typeface="+mn-ea"/>
                <a:cs typeface="+mn-cs"/>
              </a:rPr>
              <a:t>Period</a:t>
            </a:r>
            <a:r>
              <a:rPr lang="en-US" sz="1200" b="0" i="0" kern="1200" dirty="0" smtClean="0">
                <a:solidFill>
                  <a:schemeClr val="tx1"/>
                </a:solidFill>
                <a:effectLst/>
                <a:latin typeface="+mn-lt"/>
                <a:ea typeface="+mn-ea"/>
                <a:cs typeface="+mn-cs"/>
              </a:rPr>
              <a:t> to 600. For statistics aggregated over the entire hour, use a </a:t>
            </a:r>
            <a:r>
              <a:rPr lang="en-US" sz="1200" b="0" i="1" kern="1200" dirty="0" smtClean="0">
                <a:solidFill>
                  <a:schemeClr val="tx1"/>
                </a:solidFill>
                <a:effectLst/>
                <a:latin typeface="+mn-lt"/>
                <a:ea typeface="+mn-ea"/>
                <a:cs typeface="+mn-cs"/>
              </a:rPr>
              <a:t>Period</a:t>
            </a:r>
            <a:r>
              <a:rPr lang="en-US" sz="1200" b="0" i="0" kern="1200" dirty="0" smtClean="0">
                <a:solidFill>
                  <a:schemeClr val="tx1"/>
                </a:solidFill>
                <a:effectLst/>
                <a:latin typeface="+mn-lt"/>
                <a:ea typeface="+mn-ea"/>
                <a:cs typeface="+mn-cs"/>
              </a:rPr>
              <a:t> value of 3600.</a:t>
            </a:r>
          </a:p>
          <a:p>
            <a:r>
              <a:rPr lang="en-US" sz="1200" b="0" i="0" kern="1200" dirty="0" smtClean="0">
                <a:solidFill>
                  <a:schemeClr val="tx1"/>
                </a:solidFill>
                <a:effectLst/>
                <a:latin typeface="+mn-lt"/>
                <a:ea typeface="+mn-ea"/>
                <a:cs typeface="+mn-cs"/>
              </a:rPr>
              <a:t>Periods are also an important part of the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alarms feature. When you create an alarm to monitor a specific metric, you are asking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to compare that metric to the threshold value that you supplied. You have extensive control over how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makes that comparison. Not only can you specify the period over which the comparison is made, but you can also specify how many consecutive periods the threshold must be breached before you are notified. For more information about alarms, </a:t>
            </a:r>
            <a:r>
              <a:rPr lang="en-US" sz="1200" b="0" i="0" kern="1200" dirty="0" err="1" smtClean="0">
                <a:solidFill>
                  <a:schemeClr val="tx1"/>
                </a:solidFill>
                <a:effectLst/>
                <a:latin typeface="+mn-lt"/>
                <a:ea typeface="+mn-ea"/>
                <a:cs typeface="+mn-cs"/>
              </a:rPr>
              <a:t>see</a:t>
            </a:r>
            <a:r>
              <a:rPr lang="en-US" sz="1200" b="0" i="0" u="sng" kern="1200" dirty="0" err="1" smtClean="0">
                <a:solidFill>
                  <a:schemeClr val="tx1"/>
                </a:solidFill>
                <a:effectLst/>
                <a:latin typeface="+mn-lt"/>
                <a:ea typeface="+mn-ea"/>
                <a:cs typeface="+mn-cs"/>
                <a:hlinkClick r:id="rId3" tooltip="Alarms"/>
              </a:rPr>
              <a:t>Alarms</a:t>
            </a:r>
            <a:r>
              <a:rPr lang="en-US" sz="1200" b="0" i="0" kern="1200" dirty="0" smtClean="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9D933A88-20E3-45E8-9A26-6BAD1BB6C782}" type="slidenum">
              <a:rPr lang="en-US" smtClean="0"/>
              <a:pPr/>
              <a:t>82</a:t>
            </a:fld>
            <a:endParaRPr lang="en-US"/>
          </a:p>
        </p:txBody>
      </p:sp>
    </p:spTree>
    <p:extLst>
      <p:ext uri="{BB962C8B-B14F-4D97-AF65-F5344CB8AC3E}">
        <p14:creationId xmlns:p14="http://schemas.microsoft.com/office/powerpoint/2010/main" val="481222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b="0" i="0" kern="1200" dirty="0" smtClean="0">
                <a:solidFill>
                  <a:schemeClr val="tx1"/>
                </a:solidFill>
                <a:effectLst/>
                <a:latin typeface="+mn-lt"/>
                <a:ea typeface="+mn-ea"/>
                <a:cs typeface="+mn-cs"/>
              </a:rPr>
              <a:t>From: http://docs.aws.amazon.com/AmazonCloudWatch/latest/DeveloperGuide/cloudwatch_concepts.html</a:t>
            </a:r>
          </a:p>
          <a:p>
            <a:r>
              <a:rPr lang="en-US" sz="1200" b="0" i="0" kern="1200" dirty="0" smtClean="0">
                <a:solidFill>
                  <a:schemeClr val="tx1"/>
                </a:solidFill>
                <a:effectLst/>
                <a:latin typeface="+mn-lt"/>
                <a:ea typeface="+mn-ea"/>
                <a:cs typeface="+mn-cs"/>
              </a:rPr>
              <a:t>You can publish data points for a metric that share not only the same time stamp, but also the same namespace and dimensions. Subsequent calls to </a:t>
            </a:r>
            <a:r>
              <a:rPr lang="en-US" sz="1200" b="0" i="0" kern="1200" dirty="0" err="1" smtClean="0">
                <a:solidFill>
                  <a:schemeClr val="tx1"/>
                </a:solidFill>
                <a:effectLst/>
                <a:latin typeface="+mn-lt"/>
                <a:ea typeface="+mn-ea"/>
                <a:cs typeface="+mn-cs"/>
              </a:rPr>
              <a:t>GetMetricStatisticsreturns</a:t>
            </a:r>
            <a:r>
              <a:rPr lang="en-US" sz="1200" b="0" i="0" kern="1200" dirty="0" smtClean="0">
                <a:solidFill>
                  <a:schemeClr val="tx1"/>
                </a:solidFill>
                <a:effectLst/>
                <a:latin typeface="+mn-lt"/>
                <a:ea typeface="+mn-ea"/>
                <a:cs typeface="+mn-cs"/>
              </a:rPr>
              <a:t> aggregated statistics about those data points. You can even do this in one </a:t>
            </a:r>
            <a:r>
              <a:rPr lang="en-US" sz="1200" b="0" i="0" kern="1200" dirty="0" err="1" smtClean="0">
                <a:solidFill>
                  <a:schemeClr val="tx1"/>
                </a:solidFill>
                <a:effectLst/>
                <a:latin typeface="+mn-lt"/>
                <a:ea typeface="+mn-ea"/>
                <a:cs typeface="+mn-cs"/>
              </a:rPr>
              <a:t>PutMetricData</a:t>
            </a:r>
            <a:r>
              <a:rPr lang="en-US" sz="1200" b="0" i="0" kern="1200" dirty="0" smtClean="0">
                <a:solidFill>
                  <a:schemeClr val="tx1"/>
                </a:solidFill>
                <a:effectLst/>
                <a:latin typeface="+mn-lt"/>
                <a:ea typeface="+mn-ea"/>
                <a:cs typeface="+mn-cs"/>
              </a:rPr>
              <a:t> request.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accepts multiple data points in the </a:t>
            </a:r>
            <a:r>
              <a:rPr lang="en-US" sz="1200" b="0" i="0" kern="1200" dirty="0" err="1" smtClean="0">
                <a:solidFill>
                  <a:schemeClr val="tx1"/>
                </a:solidFill>
                <a:effectLst/>
                <a:latin typeface="+mn-lt"/>
                <a:ea typeface="+mn-ea"/>
                <a:cs typeface="+mn-cs"/>
              </a:rPr>
              <a:t>samePutMetricData</a:t>
            </a:r>
            <a:r>
              <a:rPr lang="en-US" sz="1200" b="0" i="0" kern="1200" dirty="0" smtClean="0">
                <a:solidFill>
                  <a:schemeClr val="tx1"/>
                </a:solidFill>
                <a:effectLst/>
                <a:latin typeface="+mn-lt"/>
                <a:ea typeface="+mn-ea"/>
                <a:cs typeface="+mn-cs"/>
              </a:rPr>
              <a:t> call with the same time stamp. You can also publish multiple data points for the same or different metrics, with any time stamp. The size of a </a:t>
            </a:r>
            <a:r>
              <a:rPr lang="en-US" sz="1200" b="0" i="0" kern="1200" dirty="0" err="1" smtClean="0">
                <a:solidFill>
                  <a:schemeClr val="tx1"/>
                </a:solidFill>
                <a:effectLst/>
                <a:latin typeface="+mn-lt"/>
                <a:ea typeface="+mn-ea"/>
                <a:cs typeface="+mn-cs"/>
              </a:rPr>
              <a:t>PutMetricDatarequest</a:t>
            </a:r>
            <a:r>
              <a:rPr lang="en-US" sz="1200" b="0" i="0" kern="1200" dirty="0" smtClean="0">
                <a:solidFill>
                  <a:schemeClr val="tx1"/>
                </a:solidFill>
                <a:effectLst/>
                <a:latin typeface="+mn-lt"/>
                <a:ea typeface="+mn-ea"/>
                <a:cs typeface="+mn-cs"/>
              </a:rPr>
              <a:t>, however, is limited to 8KB for HTTP GET requests and 40KB for HTTP POST requests. You can include a maximum of 20 data points in one </a:t>
            </a:r>
            <a:r>
              <a:rPr lang="en-US" sz="1200" b="0" i="0" kern="1200" dirty="0" err="1" smtClean="0">
                <a:solidFill>
                  <a:schemeClr val="tx1"/>
                </a:solidFill>
                <a:effectLst/>
                <a:latin typeface="+mn-lt"/>
                <a:ea typeface="+mn-ea"/>
                <a:cs typeface="+mn-cs"/>
              </a:rPr>
              <a:t>PutMetricData</a:t>
            </a:r>
            <a:r>
              <a:rPr lang="en-US" sz="1200" b="0" i="0" kern="1200" dirty="0" smtClean="0">
                <a:solidFill>
                  <a:schemeClr val="tx1"/>
                </a:solidFill>
                <a:effectLst/>
                <a:latin typeface="+mn-lt"/>
                <a:ea typeface="+mn-ea"/>
                <a:cs typeface="+mn-cs"/>
              </a:rPr>
              <a:t> request.</a:t>
            </a:r>
          </a:p>
          <a:p>
            <a:r>
              <a:rPr lang="en-US" sz="1200" b="0" i="0" kern="1200" dirty="0" smtClean="0">
                <a:solidFill>
                  <a:schemeClr val="tx1"/>
                </a:solidFill>
                <a:effectLst/>
                <a:latin typeface="+mn-lt"/>
                <a:ea typeface="+mn-ea"/>
                <a:cs typeface="+mn-cs"/>
              </a:rPr>
              <a:t>For large data sets that would make the use of </a:t>
            </a:r>
            <a:r>
              <a:rPr lang="en-US" sz="1200" b="0" i="0" kern="1200" dirty="0" err="1" smtClean="0">
                <a:solidFill>
                  <a:schemeClr val="tx1"/>
                </a:solidFill>
                <a:effectLst/>
                <a:latin typeface="+mn-lt"/>
                <a:ea typeface="+mn-ea"/>
                <a:cs typeface="+mn-cs"/>
              </a:rPr>
              <a:t>PutMetricData</a:t>
            </a:r>
            <a:r>
              <a:rPr lang="en-US" sz="1200" b="0" i="0" kern="1200" dirty="0" smtClean="0">
                <a:solidFill>
                  <a:schemeClr val="tx1"/>
                </a:solidFill>
                <a:effectLst/>
                <a:latin typeface="+mn-lt"/>
                <a:ea typeface="+mn-ea"/>
                <a:cs typeface="+mn-cs"/>
              </a:rPr>
              <a:t> impractical,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allows for the insertion of a pre-aggregated data set called a </a:t>
            </a:r>
            <a:r>
              <a:rPr lang="en-US" sz="1200" b="0" i="1" kern="1200" dirty="0" err="1" smtClean="0">
                <a:solidFill>
                  <a:schemeClr val="tx1"/>
                </a:solidFill>
                <a:effectLst/>
                <a:latin typeface="+mn-lt"/>
                <a:ea typeface="+mn-ea"/>
                <a:cs typeface="+mn-cs"/>
              </a:rPr>
              <a:t>StatisticSet</a:t>
            </a:r>
            <a:r>
              <a:rPr lang="en-US" sz="1200" b="0" i="0" kern="1200" dirty="0" smtClean="0">
                <a:solidFill>
                  <a:schemeClr val="tx1"/>
                </a:solidFill>
                <a:effectLst/>
                <a:latin typeface="+mn-lt"/>
                <a:ea typeface="+mn-ea"/>
                <a:cs typeface="+mn-cs"/>
              </a:rPr>
              <a:t>. With </a:t>
            </a:r>
            <a:r>
              <a:rPr lang="en-US" sz="1200" b="0" i="0" kern="1200" dirty="0" err="1" smtClean="0">
                <a:solidFill>
                  <a:schemeClr val="tx1"/>
                </a:solidFill>
                <a:effectLst/>
                <a:latin typeface="+mn-lt"/>
                <a:ea typeface="+mn-ea"/>
                <a:cs typeface="+mn-cs"/>
              </a:rPr>
              <a:t>StatisticSets</a:t>
            </a:r>
            <a:r>
              <a:rPr lang="en-US" sz="1200" b="0" i="0" kern="1200" dirty="0" smtClean="0">
                <a:solidFill>
                  <a:schemeClr val="tx1"/>
                </a:solidFill>
                <a:effectLst/>
                <a:latin typeface="+mn-lt"/>
                <a:ea typeface="+mn-ea"/>
                <a:cs typeface="+mn-cs"/>
              </a:rPr>
              <a:t> you give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the Min, Max, Sum, and </a:t>
            </a:r>
            <a:r>
              <a:rPr lang="en-US" sz="1200" b="0" i="0" kern="1200" dirty="0" err="1" smtClean="0">
                <a:solidFill>
                  <a:schemeClr val="tx1"/>
                </a:solidFill>
                <a:effectLst/>
                <a:latin typeface="+mn-lt"/>
                <a:ea typeface="+mn-ea"/>
                <a:cs typeface="+mn-cs"/>
              </a:rPr>
              <a:t>SampleCount</a:t>
            </a:r>
            <a:r>
              <a:rPr lang="en-US" sz="1200" b="0" i="0" kern="1200" dirty="0" smtClean="0">
                <a:solidFill>
                  <a:schemeClr val="tx1"/>
                </a:solidFill>
                <a:effectLst/>
                <a:latin typeface="+mn-lt"/>
                <a:ea typeface="+mn-ea"/>
                <a:cs typeface="+mn-cs"/>
              </a:rPr>
              <a:t> of a number of data points. </a:t>
            </a:r>
            <a:r>
              <a:rPr lang="en-US" sz="1200" b="0" i="0" kern="1200" dirty="0" err="1" smtClean="0">
                <a:solidFill>
                  <a:schemeClr val="tx1"/>
                </a:solidFill>
                <a:effectLst/>
                <a:latin typeface="+mn-lt"/>
                <a:ea typeface="+mn-ea"/>
                <a:cs typeface="+mn-cs"/>
              </a:rPr>
              <a:t>StatisticSets</a:t>
            </a:r>
            <a:r>
              <a:rPr lang="en-US" sz="1200" b="0" i="0" kern="1200" dirty="0" smtClean="0">
                <a:solidFill>
                  <a:schemeClr val="tx1"/>
                </a:solidFill>
                <a:effectLst/>
                <a:latin typeface="+mn-lt"/>
                <a:ea typeface="+mn-ea"/>
                <a:cs typeface="+mn-cs"/>
              </a:rPr>
              <a:t> is commonly used when you need to collect data many times in a minute. For example, let’s say you have a metric for the request latency of a web page. It doesn’t make sense to do a </a:t>
            </a:r>
            <a:r>
              <a:rPr lang="en-US" sz="1200" b="0" i="0" kern="1200" dirty="0" err="1" smtClean="0">
                <a:solidFill>
                  <a:schemeClr val="tx1"/>
                </a:solidFill>
                <a:effectLst/>
                <a:latin typeface="+mn-lt"/>
                <a:ea typeface="+mn-ea"/>
                <a:cs typeface="+mn-cs"/>
              </a:rPr>
              <a:t>PutMetricData</a:t>
            </a:r>
            <a:r>
              <a:rPr lang="en-US" sz="1200" b="0" i="0" kern="1200" dirty="0" smtClean="0">
                <a:solidFill>
                  <a:schemeClr val="tx1"/>
                </a:solidFill>
                <a:effectLst/>
                <a:latin typeface="+mn-lt"/>
                <a:ea typeface="+mn-ea"/>
                <a:cs typeface="+mn-cs"/>
              </a:rPr>
              <a:t> request with every web page hit. We suggest you collect the latency of all hits to that web page, aggregate them together once a minute and send that </a:t>
            </a:r>
            <a:r>
              <a:rPr lang="en-US" sz="1200" b="0" i="0" kern="1200" dirty="0" err="1" smtClean="0">
                <a:solidFill>
                  <a:schemeClr val="tx1"/>
                </a:solidFill>
                <a:effectLst/>
                <a:latin typeface="+mn-lt"/>
                <a:ea typeface="+mn-ea"/>
                <a:cs typeface="+mn-cs"/>
              </a:rPr>
              <a:t>StatisticSet</a:t>
            </a:r>
            <a:r>
              <a:rPr lang="en-US" sz="1200" b="0" i="0" kern="1200" dirty="0" smtClean="0">
                <a:solidFill>
                  <a:schemeClr val="tx1"/>
                </a:solidFill>
                <a:effectLst/>
                <a:latin typeface="+mn-lt"/>
                <a:ea typeface="+mn-ea"/>
                <a:cs typeface="+mn-cs"/>
              </a:rPr>
              <a:t> to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Amazon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doesn't differentiate the source of a metric. If you publish a metric with the same namespace and dimensions from different sources,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treats this as a single metric. This can be useful for service metrics in a distributed, scaled system. For example, all the hosts in a web server application could publish identical metrics representing the latency of requests they are processing. </a:t>
            </a:r>
            <a:r>
              <a:rPr lang="en-US" sz="1200" b="0" i="0" kern="1200" dirty="0" err="1" smtClean="0">
                <a:solidFill>
                  <a:schemeClr val="tx1"/>
                </a:solidFill>
                <a:effectLst/>
                <a:latin typeface="+mn-lt"/>
                <a:ea typeface="+mn-ea"/>
                <a:cs typeface="+mn-cs"/>
              </a:rPr>
              <a:t>CloudWatch</a:t>
            </a:r>
            <a:r>
              <a:rPr lang="en-US" sz="1200" b="0" i="0" kern="1200" dirty="0" smtClean="0">
                <a:solidFill>
                  <a:schemeClr val="tx1"/>
                </a:solidFill>
                <a:effectLst/>
                <a:latin typeface="+mn-lt"/>
                <a:ea typeface="+mn-ea"/>
                <a:cs typeface="+mn-cs"/>
              </a:rPr>
              <a:t> treats these as a single metric, allowing you to get the statistics for minimum, maximum, average, and sum of all requests across your application.</a:t>
            </a:r>
          </a:p>
        </p:txBody>
      </p:sp>
      <p:sp>
        <p:nvSpPr>
          <p:cNvPr id="4" name="Slide Number Placeholder 3"/>
          <p:cNvSpPr>
            <a:spLocks noGrp="1"/>
          </p:cNvSpPr>
          <p:nvPr>
            <p:ph type="sldNum" sz="quarter" idx="10"/>
          </p:nvPr>
        </p:nvSpPr>
        <p:spPr/>
        <p:txBody>
          <a:bodyPr/>
          <a:lstStyle/>
          <a:p>
            <a:fld id="{9D933A88-20E3-45E8-9A26-6BAD1BB6C782}" type="slidenum">
              <a:rPr lang="en-US" smtClean="0"/>
              <a:pPr/>
              <a:t>83</a:t>
            </a:fld>
            <a:endParaRPr lang="en-US"/>
          </a:p>
        </p:txBody>
      </p:sp>
    </p:spTree>
    <p:extLst>
      <p:ext uri="{BB962C8B-B14F-4D97-AF65-F5344CB8AC3E}">
        <p14:creationId xmlns:p14="http://schemas.microsoft.com/office/powerpoint/2010/main" val="694688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CD53084-2E2E-C740-9D8B-715802FD7ADB}" type="datetime1">
              <a:rPr lang="en-US" smtClean="0"/>
              <a:pPr/>
              <a:t>9/28/2014</a:t>
            </a:fld>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9BFE52D-B3C3-4C41-96D6-38DF3CF64535}" type="slidenum">
              <a:rPr lang="en-US" smtClean="0"/>
              <a:pPr/>
              <a:t>‹#›</a:t>
            </a:fld>
            <a:endParaRPr lang="en-US"/>
          </a:p>
        </p:txBody>
      </p:sp>
      <p:sp>
        <p:nvSpPr>
          <p:cNvPr id="9" name="Footer Placeholder 4"/>
          <p:cNvSpPr>
            <a:spLocks noGrp="1"/>
          </p:cNvSpPr>
          <p:nvPr>
            <p:ph type="ftr" sz="quarter" idx="3"/>
          </p:nvPr>
        </p:nvSpPr>
        <p:spPr>
          <a:xfrm>
            <a:off x="2209800" y="6602957"/>
            <a:ext cx="4343400" cy="244475"/>
          </a:xfrm>
          <a:prstGeom prst="rect">
            <a:avLst/>
          </a:prstGeom>
          <a:solidFill>
            <a:schemeClr val="bg1">
              <a:alpha val="0"/>
            </a:schemeClr>
          </a:solidFill>
        </p:spPr>
        <p:txBody>
          <a:bodyPr vert="horz" lIns="91440" tIns="45720" rIns="91440" bIns="45720" rtlCol="0" anchor="ctr"/>
          <a:lstStyle>
            <a:lvl1pPr algn="ctr">
              <a:defRPr sz="1100">
                <a:solidFill>
                  <a:srgbClr val="FFFFFF"/>
                </a:solidFill>
                <a:latin typeface="Calibri"/>
                <a:cs typeface="Calibri"/>
              </a:defRPr>
            </a:lvl1pPr>
          </a:lstStyle>
          <a:p>
            <a:r>
              <a:rPr lang="en-US" b="1" smtClean="0"/>
              <a:t>Sequoia Holdings, Inc Proprietary and Confidential</a:t>
            </a:r>
            <a:endParaRPr lang="en-US" b="1" dirty="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ADDEF9-F92B-40B3-ABEE-48C1FE47E8DB}" type="datetime1">
              <a:rPr lang="en-US" smtClean="0"/>
              <a:t>9/28/2014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64065816"/>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4398FE2-7B73-8F40-A069-88873E308794}" type="datetime1">
              <a:rPr lang="en-US" smtClean="0"/>
              <a:pPr/>
              <a:t>9/28/2014</a:t>
            </a:fld>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9BFE52D-B3C3-4C41-96D6-38DF3CF64535}" type="slidenum">
              <a:rPr lang="en-US" smtClean="0"/>
              <a:pPr/>
              <a:t>‹#›</a:t>
            </a:fld>
            <a:endParaRPr lang="en-US"/>
          </a:p>
        </p:txBody>
      </p:sp>
      <p:sp>
        <p:nvSpPr>
          <p:cNvPr id="7" name="Footer Placeholder 4"/>
          <p:cNvSpPr>
            <a:spLocks noGrp="1"/>
          </p:cNvSpPr>
          <p:nvPr>
            <p:ph type="ftr" sz="quarter" idx="3"/>
          </p:nvPr>
        </p:nvSpPr>
        <p:spPr>
          <a:xfrm>
            <a:off x="2286000" y="6477000"/>
            <a:ext cx="4343400" cy="244475"/>
          </a:xfrm>
          <a:prstGeom prst="rect">
            <a:avLst/>
          </a:prstGeom>
          <a:solidFill>
            <a:schemeClr val="bg1">
              <a:alpha val="0"/>
            </a:schemeClr>
          </a:solidFill>
        </p:spPr>
        <p:txBody>
          <a:bodyPr vert="horz" lIns="91440" tIns="45720" rIns="91440" bIns="45720" rtlCol="0" anchor="ctr"/>
          <a:lstStyle>
            <a:lvl1pPr algn="ctr">
              <a:defRPr sz="1100">
                <a:solidFill>
                  <a:schemeClr val="tx1"/>
                </a:solidFill>
                <a:latin typeface="Calibri"/>
                <a:cs typeface="Calibri"/>
              </a:defRPr>
            </a:lvl1pPr>
          </a:lstStyle>
          <a:p>
            <a:r>
              <a:rPr lang="en-US" b="1" smtClean="0"/>
              <a:t>Sequoia Holdings, Inc Proprietary and Confidential</a:t>
            </a:r>
            <a:endParaRPr lang="en-US" b="1" dirty="0" smtClean="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5688FFB2-B6F8-9346-B84E-AC1736534F5E}" type="datetime1">
              <a:rPr lang="en-US" smtClean="0"/>
              <a:pPr/>
              <a:t>9/28/2014</a:t>
            </a:fld>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19BFE52D-B3C3-4C41-96D6-38DF3CF64535}" type="slidenum">
              <a:rPr lang="en-US" smtClean="0"/>
              <a:pPr/>
              <a:t>‹#›</a:t>
            </a:fld>
            <a:endParaRPr lang="en-US"/>
          </a:p>
        </p:txBody>
      </p:sp>
      <p:sp>
        <p:nvSpPr>
          <p:cNvPr id="7" name="Footer Placeholder 4"/>
          <p:cNvSpPr>
            <a:spLocks noGrp="1"/>
          </p:cNvSpPr>
          <p:nvPr>
            <p:ph type="ftr" sz="quarter" idx="3"/>
          </p:nvPr>
        </p:nvSpPr>
        <p:spPr>
          <a:xfrm>
            <a:off x="2286000" y="6477000"/>
            <a:ext cx="4343400" cy="244475"/>
          </a:xfrm>
          <a:prstGeom prst="rect">
            <a:avLst/>
          </a:prstGeom>
        </p:spPr>
        <p:txBody>
          <a:bodyPr vert="horz" lIns="91440" tIns="45720" rIns="91440" bIns="45720" rtlCol="0" anchor="ctr"/>
          <a:lstStyle>
            <a:lvl1pPr algn="ctr">
              <a:defRPr sz="1100">
                <a:solidFill>
                  <a:schemeClr val="tx1"/>
                </a:solidFill>
                <a:latin typeface="Calibri"/>
                <a:cs typeface="Calibri"/>
              </a:defRPr>
            </a:lvl1pPr>
          </a:lstStyle>
          <a:p>
            <a:r>
              <a:rPr lang="en-US" b="1" smtClean="0"/>
              <a:t>Sequoia Holdings, Inc Proprietary and Confidential</a:t>
            </a:r>
            <a:endParaRPr lang="en-US" b="1"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ED44E5D-9DF7-3348-B1F4-2DC640CFF5B4}" type="datetime1">
              <a:rPr lang="en-US" smtClean="0"/>
              <a:pPr/>
              <a:t>9/28/2014</a:t>
            </a:fld>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19BFE52D-B3C3-4C41-96D6-38DF3CF64535}" type="slidenum">
              <a:rPr lang="en-US" smtClean="0"/>
              <a:pPr/>
              <a:t>‹#›</a:t>
            </a:fld>
            <a:endParaRPr lang="en-US"/>
          </a:p>
        </p:txBody>
      </p:sp>
      <p:sp>
        <p:nvSpPr>
          <p:cNvPr id="8" name="Footer Placeholder 4"/>
          <p:cNvSpPr>
            <a:spLocks noGrp="1"/>
          </p:cNvSpPr>
          <p:nvPr>
            <p:ph type="ftr" sz="quarter" idx="3"/>
          </p:nvPr>
        </p:nvSpPr>
        <p:spPr>
          <a:xfrm>
            <a:off x="2286000" y="6477000"/>
            <a:ext cx="4343400" cy="244475"/>
          </a:xfrm>
          <a:prstGeom prst="rect">
            <a:avLst/>
          </a:prstGeom>
        </p:spPr>
        <p:txBody>
          <a:bodyPr vert="horz" lIns="91440" tIns="45720" rIns="91440" bIns="45720" rtlCol="0" anchor="ctr"/>
          <a:lstStyle>
            <a:lvl1pPr algn="ctr">
              <a:defRPr sz="1100">
                <a:solidFill>
                  <a:schemeClr val="tx1"/>
                </a:solidFill>
                <a:latin typeface="Calibri"/>
                <a:cs typeface="Calibri"/>
              </a:defRPr>
            </a:lvl1pPr>
          </a:lstStyle>
          <a:p>
            <a:r>
              <a:rPr lang="en-US" b="1" smtClean="0"/>
              <a:t>Sequoia Holdings, Inc Proprietary and Confidential</a:t>
            </a:r>
            <a:endParaRPr lang="en-US" b="1" dirty="0" smtClean="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CF3AE2A-98AE-894E-A538-FDF4F8DB555A}" type="datetime1">
              <a:rPr lang="en-US" smtClean="0"/>
              <a:pPr/>
              <a:t>9/28/2014</a:t>
            </a:fld>
            <a:endParaRPr lang="en-US"/>
          </a:p>
        </p:txBody>
      </p:sp>
      <p:sp>
        <p:nvSpPr>
          <p:cNvPr id="6" name="Slide Number Placeholder 5"/>
          <p:cNvSpPr>
            <a:spLocks noGrp="1"/>
          </p:cNvSpPr>
          <p:nvPr>
            <p:ph type="sldNum" sz="quarter" idx="12"/>
          </p:nvPr>
        </p:nvSpPr>
        <p:spPr/>
        <p:txBody>
          <a:bodyPr/>
          <a:lstStyle/>
          <a:p>
            <a:fld id="{2478E325-64C5-5A4C-975A-FD70B0F02885}" type="slidenum">
              <a:rPr lang="en-US" smtClean="0"/>
              <a:pPr/>
              <a:t>‹#›</a:t>
            </a:fld>
            <a:endParaRPr lang="en-US"/>
          </a:p>
        </p:txBody>
      </p:sp>
      <p:sp>
        <p:nvSpPr>
          <p:cNvPr id="7" name="Footer Placeholder 4"/>
          <p:cNvSpPr>
            <a:spLocks noGrp="1"/>
          </p:cNvSpPr>
          <p:nvPr>
            <p:ph type="ftr" sz="quarter" idx="3"/>
          </p:nvPr>
        </p:nvSpPr>
        <p:spPr>
          <a:xfrm>
            <a:off x="2286000" y="6477000"/>
            <a:ext cx="4343400" cy="244475"/>
          </a:xfrm>
          <a:prstGeom prst="rect">
            <a:avLst/>
          </a:prstGeom>
        </p:spPr>
        <p:txBody>
          <a:bodyPr vert="horz" lIns="91440" tIns="45720" rIns="91440" bIns="45720" rtlCol="0" anchor="ctr"/>
          <a:lstStyle>
            <a:lvl1pPr algn="ctr">
              <a:defRPr sz="1100">
                <a:solidFill>
                  <a:schemeClr val="tx1"/>
                </a:solidFill>
                <a:latin typeface="Calibri"/>
                <a:cs typeface="Calibri"/>
              </a:defRPr>
            </a:lvl1pPr>
          </a:lstStyle>
          <a:p>
            <a:r>
              <a:rPr lang="en-US" b="1" smtClean="0"/>
              <a:t>Sequoia Holdings, Inc Proprietary and Confidential</a:t>
            </a:r>
            <a:endParaRPr lang="en-US" b="1" dirty="0" smtClean="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FCEC8F5-30C0-C148-9A78-944F9ED628B1}" type="datetime1">
              <a:rPr lang="en-US" smtClean="0"/>
              <a:pPr/>
              <a:t>9/28/2014</a:t>
            </a:fld>
            <a:endParaRPr lang="en-US"/>
          </a:p>
        </p:txBody>
      </p:sp>
      <p:sp>
        <p:nvSpPr>
          <p:cNvPr id="6" name="Slide Number Placeholder 5"/>
          <p:cNvSpPr>
            <a:spLocks noGrp="1"/>
          </p:cNvSpPr>
          <p:nvPr>
            <p:ph type="sldNum" sz="quarter" idx="12"/>
          </p:nvPr>
        </p:nvSpPr>
        <p:spPr/>
        <p:txBody>
          <a:bodyPr/>
          <a:lstStyle/>
          <a:p>
            <a:fld id="{2478E325-64C5-5A4C-975A-FD70B0F02885}" type="slidenum">
              <a:rPr lang="en-US" smtClean="0"/>
              <a:pPr/>
              <a:t>‹#›</a:t>
            </a:fld>
            <a:endParaRPr lang="en-US"/>
          </a:p>
        </p:txBody>
      </p:sp>
      <p:sp>
        <p:nvSpPr>
          <p:cNvPr id="7" name="Footer Placeholder 4"/>
          <p:cNvSpPr>
            <a:spLocks noGrp="1"/>
          </p:cNvSpPr>
          <p:nvPr>
            <p:ph type="ftr" sz="quarter" idx="3"/>
          </p:nvPr>
        </p:nvSpPr>
        <p:spPr>
          <a:xfrm>
            <a:off x="2286000" y="6477000"/>
            <a:ext cx="4343400" cy="244475"/>
          </a:xfrm>
          <a:prstGeom prst="rect">
            <a:avLst/>
          </a:prstGeom>
        </p:spPr>
        <p:txBody>
          <a:bodyPr vert="horz" lIns="91440" tIns="45720" rIns="91440" bIns="45720" rtlCol="0" anchor="ctr"/>
          <a:lstStyle>
            <a:lvl1pPr algn="ctr">
              <a:defRPr sz="1100">
                <a:solidFill>
                  <a:schemeClr val="tx1"/>
                </a:solidFill>
                <a:latin typeface="Calibri"/>
                <a:cs typeface="Calibri"/>
              </a:defRPr>
            </a:lvl1pPr>
          </a:lstStyle>
          <a:p>
            <a:r>
              <a:rPr lang="en-US" b="1" smtClean="0"/>
              <a:t>Sequoia Holdings, Inc Proprietary and Confidential</a:t>
            </a:r>
            <a:endParaRPr lang="en-US" b="1" dirty="0" smtClean="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DDE8833-7745-0B45-9683-AB95A92B40CA}" type="datetime1">
              <a:rPr lang="en-US" smtClean="0"/>
              <a:pPr/>
              <a:t>9/28/2014</a:t>
            </a:fld>
            <a:endParaRPr lang="en-US"/>
          </a:p>
        </p:txBody>
      </p:sp>
      <p:sp>
        <p:nvSpPr>
          <p:cNvPr id="6" name="Slide Number Placeholder 5"/>
          <p:cNvSpPr>
            <a:spLocks noGrp="1"/>
          </p:cNvSpPr>
          <p:nvPr>
            <p:ph type="sldNum" sz="quarter" idx="12"/>
          </p:nvPr>
        </p:nvSpPr>
        <p:spPr/>
        <p:txBody>
          <a:bodyPr/>
          <a:lstStyle/>
          <a:p>
            <a:fld id="{2478E325-64C5-5A4C-975A-FD70B0F02885}" type="slidenum">
              <a:rPr lang="en-US" smtClean="0"/>
              <a:pPr/>
              <a:t>‹#›</a:t>
            </a:fld>
            <a:endParaRPr lang="en-US"/>
          </a:p>
        </p:txBody>
      </p:sp>
      <p:sp>
        <p:nvSpPr>
          <p:cNvPr id="7" name="Footer Placeholder 4"/>
          <p:cNvSpPr>
            <a:spLocks noGrp="1"/>
          </p:cNvSpPr>
          <p:nvPr>
            <p:ph type="ftr" sz="quarter" idx="3"/>
          </p:nvPr>
        </p:nvSpPr>
        <p:spPr>
          <a:xfrm>
            <a:off x="2286000" y="6477000"/>
            <a:ext cx="4343400" cy="244475"/>
          </a:xfrm>
          <a:prstGeom prst="rect">
            <a:avLst/>
          </a:prstGeom>
        </p:spPr>
        <p:txBody>
          <a:bodyPr vert="horz" lIns="91440" tIns="45720" rIns="91440" bIns="45720" rtlCol="0" anchor="ctr"/>
          <a:lstStyle>
            <a:lvl1pPr algn="ctr">
              <a:defRPr sz="1100">
                <a:solidFill>
                  <a:schemeClr val="tx1"/>
                </a:solidFill>
                <a:latin typeface="Calibri"/>
                <a:cs typeface="Calibri"/>
              </a:defRPr>
            </a:lvl1pPr>
          </a:lstStyle>
          <a:p>
            <a:r>
              <a:rPr lang="en-US" b="1" smtClean="0"/>
              <a:t>Sequoia Holdings, Inc Proprietary and Confidential</a:t>
            </a:r>
            <a:endParaRPr lang="en-US" b="1" dirty="0" smtClean="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D1321F8-9414-8D40-BEA2-4581E4D4EA5C}" type="datetime1">
              <a:rPr lang="en-US" smtClean="0"/>
              <a:pPr/>
              <a:t>9/28/2014</a:t>
            </a:fld>
            <a:endParaRPr lang="en-US"/>
          </a:p>
        </p:txBody>
      </p:sp>
      <p:sp>
        <p:nvSpPr>
          <p:cNvPr id="7" name="Slide Number Placeholder 6"/>
          <p:cNvSpPr>
            <a:spLocks noGrp="1"/>
          </p:cNvSpPr>
          <p:nvPr>
            <p:ph type="sldNum" sz="quarter" idx="12"/>
          </p:nvPr>
        </p:nvSpPr>
        <p:spPr/>
        <p:txBody>
          <a:bodyPr/>
          <a:lstStyle/>
          <a:p>
            <a:fld id="{2478E325-64C5-5A4C-975A-FD70B0F02885}" type="slidenum">
              <a:rPr lang="en-US" smtClean="0"/>
              <a:pPr/>
              <a:t>‹#›</a:t>
            </a:fld>
            <a:endParaRPr lang="en-US"/>
          </a:p>
        </p:txBody>
      </p:sp>
      <p:sp>
        <p:nvSpPr>
          <p:cNvPr id="8" name="Footer Placeholder 4"/>
          <p:cNvSpPr>
            <a:spLocks noGrp="1"/>
          </p:cNvSpPr>
          <p:nvPr>
            <p:ph type="ftr" sz="quarter" idx="3"/>
          </p:nvPr>
        </p:nvSpPr>
        <p:spPr>
          <a:xfrm>
            <a:off x="2286000" y="6477000"/>
            <a:ext cx="4343400" cy="244475"/>
          </a:xfrm>
          <a:prstGeom prst="rect">
            <a:avLst/>
          </a:prstGeom>
        </p:spPr>
        <p:txBody>
          <a:bodyPr vert="horz" lIns="91440" tIns="45720" rIns="91440" bIns="45720" rtlCol="0" anchor="ctr"/>
          <a:lstStyle>
            <a:lvl1pPr algn="ctr">
              <a:defRPr sz="1100">
                <a:solidFill>
                  <a:schemeClr val="tx1"/>
                </a:solidFill>
                <a:latin typeface="Calibri"/>
                <a:cs typeface="Calibri"/>
              </a:defRPr>
            </a:lvl1pPr>
          </a:lstStyle>
          <a:p>
            <a:r>
              <a:rPr lang="en-US" b="1" smtClean="0"/>
              <a:t>Sequoia Holdings, Inc Proprietary and Confidential</a:t>
            </a:r>
            <a:endParaRPr lang="en-US" b="1" dirty="0" smtClean="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F7DC19A-2CC0-9F48-9C10-E428C8C03DBD}" type="datetime1">
              <a:rPr lang="en-US" smtClean="0"/>
              <a:pPr/>
              <a:t>9/28/2014</a:t>
            </a:fld>
            <a:endParaRPr lang="en-US"/>
          </a:p>
        </p:txBody>
      </p:sp>
      <p:sp>
        <p:nvSpPr>
          <p:cNvPr id="9" name="Slide Number Placeholder 8"/>
          <p:cNvSpPr>
            <a:spLocks noGrp="1"/>
          </p:cNvSpPr>
          <p:nvPr>
            <p:ph type="sldNum" sz="quarter" idx="12"/>
          </p:nvPr>
        </p:nvSpPr>
        <p:spPr/>
        <p:txBody>
          <a:bodyPr/>
          <a:lstStyle/>
          <a:p>
            <a:fld id="{2478E325-64C5-5A4C-975A-FD70B0F02885}" type="slidenum">
              <a:rPr lang="en-US" smtClean="0"/>
              <a:pPr/>
              <a:t>‹#›</a:t>
            </a:fld>
            <a:endParaRPr lang="en-US"/>
          </a:p>
        </p:txBody>
      </p:sp>
      <p:sp>
        <p:nvSpPr>
          <p:cNvPr id="10" name="Footer Placeholder 4"/>
          <p:cNvSpPr>
            <a:spLocks noGrp="1"/>
          </p:cNvSpPr>
          <p:nvPr>
            <p:ph type="ftr" sz="quarter" idx="13"/>
          </p:nvPr>
        </p:nvSpPr>
        <p:spPr>
          <a:xfrm>
            <a:off x="2286000" y="6477000"/>
            <a:ext cx="4343400" cy="244475"/>
          </a:xfrm>
          <a:prstGeom prst="rect">
            <a:avLst/>
          </a:prstGeom>
        </p:spPr>
        <p:txBody>
          <a:bodyPr vert="horz" lIns="91440" tIns="45720" rIns="91440" bIns="45720" rtlCol="0" anchor="ctr"/>
          <a:lstStyle>
            <a:lvl1pPr algn="ctr">
              <a:defRPr sz="1100">
                <a:solidFill>
                  <a:schemeClr val="tx1"/>
                </a:solidFill>
                <a:latin typeface="Calibri"/>
                <a:cs typeface="Calibri"/>
              </a:defRPr>
            </a:lvl1pPr>
          </a:lstStyle>
          <a:p>
            <a:r>
              <a:rPr lang="en-US" b="1" smtClean="0"/>
              <a:t>Sequoia Holdings, Inc Proprietary and Confidential</a:t>
            </a:r>
            <a:endParaRPr lang="en-US" b="1" dirty="0" smtClean="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7.xml"/><Relationship Id="rId7"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5" Type="http://schemas.openxmlformats.org/officeDocument/2006/relationships/slideLayout" Target="../slideLayouts/slideLayout9.xml"/><Relationship Id="rId4" Type="http://schemas.openxmlformats.org/officeDocument/2006/relationships/slideLayout" Target="../slideLayouts/slideLayout8.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990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2D7739-E4BD-D545-8917-F22015BB3A16}" type="datetime1">
              <a:rPr lang="en-US" smtClean="0"/>
              <a:pPr/>
              <a:t>9/28/2014</a:t>
            </a:fld>
            <a:endParaRPr lang="en-US"/>
          </a:p>
        </p:txBody>
      </p:sp>
      <p:sp>
        <p:nvSpPr>
          <p:cNvPr id="5" name="Footer Placeholder 4"/>
          <p:cNvSpPr>
            <a:spLocks noGrp="1"/>
          </p:cNvSpPr>
          <p:nvPr>
            <p:ph type="ftr" sz="quarter" idx="3"/>
          </p:nvPr>
        </p:nvSpPr>
        <p:spPr>
          <a:xfrm>
            <a:off x="2286000" y="6614399"/>
            <a:ext cx="4343400" cy="244475"/>
          </a:xfrm>
          <a:prstGeom prst="rect">
            <a:avLst/>
          </a:prstGeom>
          <a:solidFill>
            <a:schemeClr val="bg1">
              <a:alpha val="0"/>
            </a:schemeClr>
          </a:solidFill>
        </p:spPr>
        <p:txBody>
          <a:bodyPr vert="horz" lIns="91440" tIns="45720" rIns="91440" bIns="45720" rtlCol="0" anchor="ctr"/>
          <a:lstStyle>
            <a:lvl1pPr algn="ctr">
              <a:defRPr sz="1100">
                <a:solidFill>
                  <a:schemeClr val="bg1"/>
                </a:solidFill>
                <a:latin typeface="Calibri"/>
                <a:cs typeface="Calibri"/>
              </a:defRPr>
            </a:lvl1pPr>
          </a:lstStyle>
          <a:p>
            <a:r>
              <a:rPr lang="en-US" b="1" dirty="0" smtClean="0"/>
              <a:t>Sequoia Holdings, </a:t>
            </a:r>
            <a:r>
              <a:rPr lang="en-US" b="1" dirty="0" err="1" smtClean="0"/>
              <a:t>Inc</a:t>
            </a:r>
            <a:r>
              <a:rPr lang="en-US" b="1" dirty="0" smtClean="0"/>
              <a:t> Proprietary and Confidential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srcRect/>
          <a:stretch>
            <a:fillRect/>
          </a:stretch>
        </a:blip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B2F1B4-D3BB-1348-B2B2-195983FADAE3}" type="datetime1">
              <a:rPr lang="en-US" smtClean="0"/>
              <a:pPr/>
              <a:t>9/28/2014</a:t>
            </a:fld>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78E325-64C5-5A4C-975A-FD70B0F02885}" type="slidenum">
              <a:rPr lang="en-US" smtClean="0"/>
              <a:pPr/>
              <a:t>‹#›</a:t>
            </a:fld>
            <a:endParaRPr lang="en-US"/>
          </a:p>
        </p:txBody>
      </p:sp>
      <p:sp>
        <p:nvSpPr>
          <p:cNvPr id="8" name="Footer Placeholder 4"/>
          <p:cNvSpPr>
            <a:spLocks noGrp="1"/>
          </p:cNvSpPr>
          <p:nvPr>
            <p:ph type="ftr" sz="quarter" idx="3"/>
          </p:nvPr>
        </p:nvSpPr>
        <p:spPr>
          <a:xfrm>
            <a:off x="2286000" y="6477000"/>
            <a:ext cx="4343400" cy="244475"/>
          </a:xfrm>
          <a:prstGeom prst="rect">
            <a:avLst/>
          </a:prstGeom>
        </p:spPr>
        <p:txBody>
          <a:bodyPr vert="horz" lIns="91440" tIns="45720" rIns="91440" bIns="45720" rtlCol="0" anchor="ctr"/>
          <a:lstStyle>
            <a:lvl1pPr algn="ctr">
              <a:defRPr sz="1100">
                <a:solidFill>
                  <a:schemeClr val="tx1"/>
                </a:solidFill>
                <a:latin typeface="Calibri"/>
                <a:cs typeface="Calibri"/>
              </a:defRPr>
            </a:lvl1pPr>
          </a:lstStyle>
          <a:p>
            <a:r>
              <a:rPr lang="en-US" b="1" smtClean="0"/>
              <a:t>Sequoia Holdings, Inc Proprietary and Confidential</a:t>
            </a:r>
            <a:endParaRPr lang="en-US" b="1" dirty="0" smtClean="0"/>
          </a:p>
        </p:txBody>
      </p:sp>
      <p:sp>
        <p:nvSpPr>
          <p:cNvPr id="11"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cxnSp>
        <p:nvCxnSpPr>
          <p:cNvPr id="12" name="Straight Connector 11"/>
          <p:cNvCxnSpPr/>
          <p:nvPr userDrawn="1"/>
        </p:nvCxnSpPr>
        <p:spPr>
          <a:xfrm>
            <a:off x="457200" y="1371600"/>
            <a:ext cx="8229600" cy="0"/>
          </a:xfrm>
          <a:prstGeom prst="line">
            <a:avLst/>
          </a:prstGeom>
          <a:ln>
            <a:solidFill>
              <a:srgbClr val="008000"/>
            </a:solidFill>
          </a:ln>
          <a:effectLst>
            <a:outerShdw blurRad="40000" dist="20000" dir="5400000" rotWithShape="0">
              <a:srgbClr val="000000">
                <a:alpha val="38000"/>
              </a:srgbClr>
            </a:outerShdw>
            <a:reflection stA="54000" endPos="15000" dist="139700" dir="5400000" sy="-100000" algn="bl" rotWithShape="0"/>
          </a:effectLst>
        </p:spPr>
        <p:style>
          <a:lnRef idx="2">
            <a:schemeClr val="accent1"/>
          </a:lnRef>
          <a:fillRef idx="0">
            <a:schemeClr val="accent1"/>
          </a:fillRef>
          <a:effectRef idx="1">
            <a:schemeClr val="accent1"/>
          </a:effectRef>
          <a:fontRef idx="minor">
            <a:schemeClr val="tx1"/>
          </a:fontRef>
        </p:style>
      </p:cxnSp>
      <p:pic>
        <p:nvPicPr>
          <p:cNvPr id="13" name="Picture 8" descr="treeonlymedium.jpg"/>
          <p:cNvPicPr>
            <a:picLocks noChangeAspect="1"/>
          </p:cNvPicPr>
          <p:nvPr userDrawn="1"/>
        </p:nvPicPr>
        <p:blipFill>
          <a:blip r:embed="rId9"/>
          <a:srcRect/>
          <a:stretch>
            <a:fillRect/>
          </a:stretch>
        </p:blipFill>
        <p:spPr bwMode="auto">
          <a:xfrm>
            <a:off x="457200" y="519113"/>
            <a:ext cx="744538" cy="7445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emf"/><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0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8" Type="http://schemas.openxmlformats.org/officeDocument/2006/relationships/diagramData" Target="../diagrams/data11.xml"/><Relationship Id="rId3" Type="http://schemas.openxmlformats.org/officeDocument/2006/relationships/diagramData" Target="../diagrams/data10.xml"/><Relationship Id="rId7" Type="http://schemas.microsoft.com/office/2007/relationships/diagramDrawing" Target="../diagrams/drawing10.xml"/><Relationship Id="rId12" Type="http://schemas.microsoft.com/office/2007/relationships/diagramDrawing" Target="../diagrams/drawing11.xml"/><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diagramColors" Target="../diagrams/colors10.xml"/><Relationship Id="rId11" Type="http://schemas.openxmlformats.org/officeDocument/2006/relationships/diagramColors" Target="../diagrams/colors11.xml"/><Relationship Id="rId5" Type="http://schemas.openxmlformats.org/officeDocument/2006/relationships/diagramQuickStyle" Target="../diagrams/quickStyle10.xml"/><Relationship Id="rId10" Type="http://schemas.openxmlformats.org/officeDocument/2006/relationships/diagramQuickStyle" Target="../diagrams/quickStyle11.xml"/><Relationship Id="rId4" Type="http://schemas.openxmlformats.org/officeDocument/2006/relationships/diagramLayout" Target="../diagrams/layout10.xml"/><Relationship Id="rId9" Type="http://schemas.openxmlformats.org/officeDocument/2006/relationships/diagramLayout" Target="../diagrams/layout11.xml"/></Relationships>
</file>

<file path=ppt/slides/_rels/slide107.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11.xml"/><Relationship Id="rId1" Type="http://schemas.openxmlformats.org/officeDocument/2006/relationships/slideLayout" Target="../slideLayouts/slideLayout8.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hyperlink" Target="http://docs.aws.amazon.com/STS/latest/UsingSTS/CreatingAuthTokens.html" TargetMode="External"/><Relationship Id="rId2" Type="http://schemas.openxmlformats.org/officeDocument/2006/relationships/hyperlink" Target="http://docs.aws.amazon.com/general/latest/gr/getting-aws-sec-creds.html" TargetMode="Externa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8.xml"/><Relationship Id="rId6" Type="http://schemas.openxmlformats.org/officeDocument/2006/relationships/image" Target="../media/image10.emf"/><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docs.aws.amazon.com/AWSEC2/latest/UserGuide/AMIs.html" TargetMode="Externa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docs.aws.amazon.com/AWSEC2/latest/UserGuide/ec2-instances-and-amis.html" TargetMode="Externa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hyperlink" Target="NULL" TargetMode="External"/><Relationship Id="rId2" Type="http://schemas.openxmlformats.org/officeDocument/2006/relationships/hyperlink" Target="NULL" TargetMode="External"/><Relationship Id="rId1" Type="http://schemas.openxmlformats.org/officeDocument/2006/relationships/slideLayout" Target="../slideLayouts/slideLayout6.xml"/><Relationship Id="rId5" Type="http://schemas.openxmlformats.org/officeDocument/2006/relationships/hyperlink" Target="https://robhughesdotnet.s3.amazonaws.com/example/myconfig" TargetMode="External"/><Relationship Id="rId4" Type="http://schemas.openxmlformats.org/officeDocument/2006/relationships/hyperlink" Target="https://s3.amazonaws.com/robhughesdotnet/example/myconfig" TargetMode="Externa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6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www.robhughes.net/" TargetMode="External"/><Relationship Id="rId7"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emf"/><Relationship Id="rId9" Type="http://schemas.openxmlformats.org/officeDocument/2006/relationships/image" Target="../media/image1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28600" y="1981200"/>
            <a:ext cx="7696200" cy="2339102"/>
          </a:xfrm>
          <a:prstGeom prst="rect">
            <a:avLst/>
          </a:prstGeom>
          <a:noFill/>
        </p:spPr>
        <p:txBody>
          <a:bodyPr wrap="square" rtlCol="0">
            <a:spAutoFit/>
          </a:bodyPr>
          <a:lstStyle/>
          <a:p>
            <a:r>
              <a:rPr lang="en-US" sz="4400" dirty="0" smtClean="0"/>
              <a:t>EC2, S3, IAM, </a:t>
            </a:r>
            <a:r>
              <a:rPr lang="en-US" sz="4400" dirty="0" err="1" smtClean="0"/>
              <a:t>CloudWatch</a:t>
            </a:r>
            <a:endParaRPr lang="en-US" sz="4400" dirty="0"/>
          </a:p>
          <a:p>
            <a:r>
              <a:rPr lang="en-US" sz="3200" dirty="0"/>
              <a:t/>
            </a:r>
            <a:br>
              <a:rPr lang="en-US" sz="3200" dirty="0"/>
            </a:br>
            <a:r>
              <a:rPr lang="en-US" sz="3200" dirty="0" smtClean="0"/>
              <a:t>Sequoia </a:t>
            </a:r>
            <a:r>
              <a:rPr lang="en-US" sz="3200" dirty="0"/>
              <a:t>AWS Boot Camp 2014</a:t>
            </a:r>
          </a:p>
          <a:p>
            <a:endParaRPr lang="en-US" sz="2000" dirty="0" smtClean="0"/>
          </a:p>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4267200"/>
            <a:ext cx="2438400" cy="121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47781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Map requirements to </a:t>
            </a:r>
            <a:r>
              <a:rPr lang="en-US" dirty="0" smtClean="0"/>
              <a:t>AWS core offerings</a:t>
            </a:r>
            <a:endParaRPr lang="en-US" dirty="0"/>
          </a:p>
        </p:txBody>
      </p:sp>
      <p:sp>
        <p:nvSpPr>
          <p:cNvPr id="10" name="Content Placeholder 9"/>
          <p:cNvSpPr>
            <a:spLocks noGrp="1"/>
          </p:cNvSpPr>
          <p:nvPr>
            <p:ph sz="half" idx="1"/>
          </p:nvPr>
        </p:nvSpPr>
        <p:spPr>
          <a:xfrm>
            <a:off x="457199" y="1536192"/>
            <a:ext cx="3826765" cy="2296057"/>
          </a:xfrm>
          <a:ln>
            <a:solidFill>
              <a:schemeClr val="accent1"/>
            </a:solidFill>
          </a:ln>
        </p:spPr>
        <p:txBody>
          <a:bodyPr>
            <a:normAutofit/>
          </a:bodyPr>
          <a:lstStyle/>
          <a:p>
            <a:r>
              <a:rPr lang="en-US" sz="2000" dirty="0" smtClean="0"/>
              <a:t>Compute &amp; Network</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10</a:t>
            </a:fld>
            <a:endParaRPr lang="en-US"/>
          </a:p>
        </p:txBody>
      </p:sp>
      <p:sp>
        <p:nvSpPr>
          <p:cNvPr id="14" name="Content Placeholder 9"/>
          <p:cNvSpPr txBox="1">
            <a:spLocks/>
          </p:cNvSpPr>
          <p:nvPr/>
        </p:nvSpPr>
        <p:spPr>
          <a:xfrm>
            <a:off x="481903" y="4003498"/>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Storage &amp; Content Delivery</a:t>
            </a:r>
            <a:endParaRPr lang="en-US" sz="2000" dirty="0"/>
          </a:p>
        </p:txBody>
      </p:sp>
      <p:sp>
        <p:nvSpPr>
          <p:cNvPr id="16" name="Content Placeholder 9"/>
          <p:cNvSpPr txBox="1">
            <a:spLocks/>
          </p:cNvSpPr>
          <p:nvPr/>
        </p:nvSpPr>
        <p:spPr>
          <a:xfrm>
            <a:off x="4399179" y="1537908"/>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Deployment &amp; Management</a:t>
            </a:r>
            <a:endParaRPr lang="en-US" sz="2000" dirty="0"/>
          </a:p>
        </p:txBody>
      </p:sp>
      <p:sp>
        <p:nvSpPr>
          <p:cNvPr id="17" name="Content Placeholder 9"/>
          <p:cNvSpPr txBox="1">
            <a:spLocks/>
          </p:cNvSpPr>
          <p:nvPr/>
        </p:nvSpPr>
        <p:spPr>
          <a:xfrm>
            <a:off x="4426969" y="4003497"/>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Database</a:t>
            </a:r>
            <a:endParaRPr lang="en-US" sz="2000" dirty="0"/>
          </a:p>
        </p:txBody>
      </p:sp>
      <p:grpSp>
        <p:nvGrpSpPr>
          <p:cNvPr id="18" name="Group 17"/>
          <p:cNvGrpSpPr/>
          <p:nvPr/>
        </p:nvGrpSpPr>
        <p:grpSpPr>
          <a:xfrm>
            <a:off x="5362553" y="2610645"/>
            <a:ext cx="731520" cy="828294"/>
            <a:chOff x="5362553" y="2610645"/>
            <a:chExt cx="731520" cy="828294"/>
          </a:xfrm>
        </p:grpSpPr>
        <p:pic>
          <p:nvPicPr>
            <p:cNvPr id="19" name="Picture 18" descr="EC2-AMI.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2553" y="2610645"/>
              <a:ext cx="731520" cy="731520"/>
            </a:xfrm>
            <a:prstGeom prst="rect">
              <a:avLst/>
            </a:prstGeom>
          </p:spPr>
        </p:pic>
        <p:sp>
          <p:nvSpPr>
            <p:cNvPr id="20" name="TextBox 19"/>
            <p:cNvSpPr txBox="1"/>
            <p:nvPr/>
          </p:nvSpPr>
          <p:spPr>
            <a:xfrm>
              <a:off x="5523863" y="3285051"/>
              <a:ext cx="408900" cy="153888"/>
            </a:xfrm>
            <a:prstGeom prst="rect">
              <a:avLst/>
            </a:prstGeom>
            <a:noFill/>
          </p:spPr>
          <p:txBody>
            <a:bodyPr wrap="square" lIns="0" tIns="0" rIns="0" bIns="0" rtlCol="0">
              <a:spAutoFit/>
            </a:bodyPr>
            <a:lstStyle/>
            <a:p>
              <a:pPr algn="ctr"/>
              <a:r>
                <a:rPr lang="en-US" sz="1000" dirty="0" smtClean="0">
                  <a:latin typeface="Helvetica Neue"/>
                  <a:cs typeface="Helvetica Neue"/>
                </a:rPr>
                <a:t>AMI</a:t>
              </a:r>
              <a:endParaRPr lang="en-US" sz="1000" dirty="0">
                <a:latin typeface="Helvetica Neue"/>
                <a:cs typeface="Helvetica Neue"/>
              </a:endParaRPr>
            </a:p>
          </p:txBody>
        </p:sp>
      </p:grpSp>
      <p:grpSp>
        <p:nvGrpSpPr>
          <p:cNvPr id="21" name="Group 20"/>
          <p:cNvGrpSpPr/>
          <p:nvPr/>
        </p:nvGrpSpPr>
        <p:grpSpPr>
          <a:xfrm>
            <a:off x="6489203" y="3445817"/>
            <a:ext cx="823550" cy="914592"/>
            <a:chOff x="6489203" y="3445817"/>
            <a:chExt cx="823550" cy="914592"/>
          </a:xfrm>
        </p:grpSpPr>
        <p:pic>
          <p:nvPicPr>
            <p:cNvPr id="22" name="Picture 21" descr="VP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9203" y="3445817"/>
              <a:ext cx="731520" cy="731520"/>
            </a:xfrm>
            <a:prstGeom prst="rect">
              <a:avLst/>
            </a:prstGeom>
          </p:spPr>
        </p:pic>
        <p:sp>
          <p:nvSpPr>
            <p:cNvPr id="23" name="TextBox 22"/>
            <p:cNvSpPr txBox="1"/>
            <p:nvPr/>
          </p:nvSpPr>
          <p:spPr>
            <a:xfrm>
              <a:off x="6489203" y="4206521"/>
              <a:ext cx="823550"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VPC</a:t>
              </a:r>
              <a:endParaRPr lang="en-US" sz="1000" dirty="0">
                <a:latin typeface="Helvetica Neue"/>
                <a:cs typeface="Helvetica Neue"/>
              </a:endParaRPr>
            </a:p>
          </p:txBody>
        </p:sp>
      </p:grpSp>
      <p:grpSp>
        <p:nvGrpSpPr>
          <p:cNvPr id="24" name="Group 23"/>
          <p:cNvGrpSpPr/>
          <p:nvPr/>
        </p:nvGrpSpPr>
        <p:grpSpPr>
          <a:xfrm>
            <a:off x="3768986" y="2262647"/>
            <a:ext cx="852102" cy="885408"/>
            <a:chOff x="3768986" y="2262647"/>
            <a:chExt cx="852102" cy="885408"/>
          </a:xfrm>
        </p:grpSpPr>
        <p:pic>
          <p:nvPicPr>
            <p:cNvPr id="25" name="Picture 24" descr="RD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7236" y="2262647"/>
              <a:ext cx="731520" cy="731520"/>
            </a:xfrm>
            <a:prstGeom prst="rect">
              <a:avLst/>
            </a:prstGeom>
          </p:spPr>
        </p:pic>
        <p:sp>
          <p:nvSpPr>
            <p:cNvPr id="26" name="TextBox 25"/>
            <p:cNvSpPr txBox="1"/>
            <p:nvPr/>
          </p:nvSpPr>
          <p:spPr>
            <a:xfrm>
              <a:off x="3768986" y="2994167"/>
              <a:ext cx="852102"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RDS</a:t>
              </a:r>
              <a:endParaRPr lang="en-US" sz="1000" dirty="0">
                <a:latin typeface="Helvetica Neue"/>
                <a:cs typeface="Helvetica Neue"/>
              </a:endParaRPr>
            </a:p>
          </p:txBody>
        </p:sp>
      </p:grpSp>
      <p:grpSp>
        <p:nvGrpSpPr>
          <p:cNvPr id="27" name="Group 26"/>
          <p:cNvGrpSpPr/>
          <p:nvPr/>
        </p:nvGrpSpPr>
        <p:grpSpPr>
          <a:xfrm>
            <a:off x="6575918" y="4811568"/>
            <a:ext cx="731520" cy="888267"/>
            <a:chOff x="6575918" y="4811568"/>
            <a:chExt cx="731520" cy="888267"/>
          </a:xfrm>
        </p:grpSpPr>
        <p:pic>
          <p:nvPicPr>
            <p:cNvPr id="28" name="Picture 27" descr="IA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5918" y="4811568"/>
              <a:ext cx="731520" cy="731520"/>
            </a:xfrm>
            <a:prstGeom prst="rect">
              <a:avLst/>
            </a:prstGeom>
          </p:spPr>
        </p:pic>
        <p:sp>
          <p:nvSpPr>
            <p:cNvPr id="29" name="TextBox 28"/>
            <p:cNvSpPr txBox="1"/>
            <p:nvPr/>
          </p:nvSpPr>
          <p:spPr>
            <a:xfrm>
              <a:off x="6733954" y="5545947"/>
              <a:ext cx="415448" cy="153888"/>
            </a:xfrm>
            <a:prstGeom prst="rect">
              <a:avLst/>
            </a:prstGeom>
            <a:noFill/>
          </p:spPr>
          <p:txBody>
            <a:bodyPr wrap="square" lIns="0" tIns="0" rIns="0" bIns="0" rtlCol="0">
              <a:spAutoFit/>
            </a:bodyPr>
            <a:lstStyle/>
            <a:p>
              <a:pPr algn="ctr"/>
              <a:r>
                <a:rPr lang="en-US" sz="1000" dirty="0" smtClean="0">
                  <a:latin typeface="Helvetica Neue"/>
                  <a:cs typeface="Helvetica Neue"/>
                </a:rPr>
                <a:t>IAM</a:t>
              </a:r>
              <a:endParaRPr lang="en-US" sz="1000" dirty="0">
                <a:latin typeface="Helvetica Neue"/>
                <a:cs typeface="Helvetica Neue"/>
              </a:endParaRPr>
            </a:p>
          </p:txBody>
        </p:sp>
      </p:grpSp>
      <p:grpSp>
        <p:nvGrpSpPr>
          <p:cNvPr id="30" name="Group 29"/>
          <p:cNvGrpSpPr/>
          <p:nvPr/>
        </p:nvGrpSpPr>
        <p:grpSpPr>
          <a:xfrm>
            <a:off x="7345603" y="4112263"/>
            <a:ext cx="968755" cy="1065065"/>
            <a:chOff x="6743700" y="760413"/>
            <a:chExt cx="1752600" cy="1733550"/>
          </a:xfrm>
        </p:grpSpPr>
        <p:grpSp>
          <p:nvGrpSpPr>
            <p:cNvPr id="31" name="Group 21"/>
            <p:cNvGrpSpPr>
              <a:grpSpLocks/>
            </p:cNvGrpSpPr>
            <p:nvPr/>
          </p:nvGrpSpPr>
          <p:grpSpPr bwMode="auto">
            <a:xfrm>
              <a:off x="6743700" y="760413"/>
              <a:ext cx="1752600" cy="1733550"/>
              <a:chOff x="545458" y="4783771"/>
              <a:chExt cx="2293787" cy="1733798"/>
            </a:xfrm>
          </p:grpSpPr>
          <p:sp>
            <p:nvSpPr>
              <p:cNvPr id="33" name="Rounded Rectangle 32"/>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34" name="Rounded Rectangle 33"/>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32" name="TextBox 34"/>
            <p:cNvSpPr txBox="1">
              <a:spLocks noChangeArrowheads="1"/>
            </p:cNvSpPr>
            <p:nvPr/>
          </p:nvSpPr>
          <p:spPr bwMode="auto">
            <a:xfrm>
              <a:off x="6851650" y="2251075"/>
              <a:ext cx="1555750" cy="230188"/>
            </a:xfrm>
            <a:prstGeom prst="rect">
              <a:avLst/>
            </a:prstGeom>
            <a:noFill/>
            <a:ln w="9525">
              <a:noFill/>
              <a:miter lim="800000"/>
              <a:headEnd/>
              <a:tailEnd/>
            </a:ln>
          </p:spPr>
          <p:txBody>
            <a:bodyPr>
              <a:spAutoFit/>
            </a:bodyPr>
            <a:lstStyle/>
            <a:p>
              <a:pPr algn="ctr"/>
              <a:r>
                <a:rPr lang="en-US" sz="900" b="1" dirty="0" smtClean="0">
                  <a:solidFill>
                    <a:srgbClr val="6F2927"/>
                  </a:solidFill>
                  <a:latin typeface="Helvetica Neue"/>
                  <a:ea typeface="Verdana" pitchFamily="34" charset="0"/>
                  <a:cs typeface="Helvetica Neue"/>
                </a:rPr>
                <a:t>security group</a:t>
              </a:r>
              <a:endParaRPr lang="en-US" sz="900" b="1" dirty="0">
                <a:solidFill>
                  <a:srgbClr val="6F2927"/>
                </a:solidFill>
                <a:latin typeface="Helvetica Neue"/>
                <a:ea typeface="Verdana" pitchFamily="34" charset="0"/>
                <a:cs typeface="Helvetica Neue"/>
              </a:endParaRPr>
            </a:p>
          </p:txBody>
        </p:sp>
      </p:grpSp>
      <p:grpSp>
        <p:nvGrpSpPr>
          <p:cNvPr id="35" name="Group 34"/>
          <p:cNvGrpSpPr/>
          <p:nvPr/>
        </p:nvGrpSpPr>
        <p:grpSpPr>
          <a:xfrm>
            <a:off x="5735669" y="1458451"/>
            <a:ext cx="998785" cy="971197"/>
            <a:chOff x="5735669" y="1458451"/>
            <a:chExt cx="998785" cy="971197"/>
          </a:xfrm>
        </p:grpSpPr>
        <p:pic>
          <p:nvPicPr>
            <p:cNvPr id="36" name="Picture 35"/>
            <p:cNvPicPr>
              <a:picLocks noChangeAspect="1"/>
            </p:cNvPicPr>
            <p:nvPr/>
          </p:nvPicPr>
          <p:blipFill>
            <a:blip r:embed="rId6"/>
            <a:stretch>
              <a:fillRect/>
            </a:stretch>
          </p:blipFill>
          <p:spPr>
            <a:xfrm>
              <a:off x="5937605" y="1458451"/>
              <a:ext cx="609600" cy="723900"/>
            </a:xfrm>
            <a:prstGeom prst="rect">
              <a:avLst/>
            </a:prstGeom>
          </p:spPr>
        </p:pic>
        <p:sp>
          <p:nvSpPr>
            <p:cNvPr id="37" name="TextBox 36"/>
            <p:cNvSpPr txBox="1"/>
            <p:nvPr/>
          </p:nvSpPr>
          <p:spPr>
            <a:xfrm>
              <a:off x="5735669" y="2183427"/>
              <a:ext cx="998785" cy="246221"/>
            </a:xfrm>
            <a:prstGeom prst="rect">
              <a:avLst/>
            </a:prstGeom>
            <a:noFill/>
          </p:spPr>
          <p:txBody>
            <a:bodyPr wrap="square" rtlCol="0">
              <a:spAutoFit/>
            </a:bodyPr>
            <a:lstStyle/>
            <a:p>
              <a:pPr algn="ctr"/>
              <a:r>
                <a:rPr lang="en-US" sz="1000" dirty="0" smtClean="0">
                  <a:latin typeface="Arial"/>
                  <a:cs typeface="Arial"/>
                </a:rPr>
                <a:t>Amazon EC2</a:t>
              </a:r>
              <a:endParaRPr lang="en-US" sz="1000" dirty="0">
                <a:latin typeface="Arial"/>
                <a:cs typeface="Arial"/>
              </a:endParaRPr>
            </a:p>
          </p:txBody>
        </p:sp>
      </p:grpSp>
      <p:grpSp>
        <p:nvGrpSpPr>
          <p:cNvPr id="38" name="Group 37"/>
          <p:cNvGrpSpPr/>
          <p:nvPr/>
        </p:nvGrpSpPr>
        <p:grpSpPr>
          <a:xfrm>
            <a:off x="5775816" y="3633629"/>
            <a:ext cx="731520" cy="1037390"/>
            <a:chOff x="5775816" y="3633629"/>
            <a:chExt cx="731520" cy="1037390"/>
          </a:xfrm>
        </p:grpSpPr>
        <p:pic>
          <p:nvPicPr>
            <p:cNvPr id="39" name="Picture 38" descr="Route-53.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75816" y="3633629"/>
              <a:ext cx="731520" cy="731520"/>
            </a:xfrm>
            <a:prstGeom prst="rect">
              <a:avLst/>
            </a:prstGeom>
          </p:spPr>
        </p:pic>
        <p:sp>
          <p:nvSpPr>
            <p:cNvPr id="40" name="TextBox 39"/>
            <p:cNvSpPr txBox="1"/>
            <p:nvPr/>
          </p:nvSpPr>
          <p:spPr>
            <a:xfrm>
              <a:off x="5819449" y="4363242"/>
              <a:ext cx="644256" cy="307777"/>
            </a:xfrm>
            <a:prstGeom prst="rect">
              <a:avLst/>
            </a:prstGeom>
            <a:noFill/>
          </p:spPr>
          <p:txBody>
            <a:bodyPr wrap="square" lIns="0" tIns="0" rIns="0" bIns="0" rtlCol="0">
              <a:spAutoFit/>
            </a:bodyPr>
            <a:lstStyle/>
            <a:p>
              <a:pPr algn="ctr"/>
              <a:r>
                <a:rPr lang="en-US" sz="1000" dirty="0" smtClean="0">
                  <a:latin typeface="Helvetica Neue"/>
                  <a:cs typeface="Helvetica Neue"/>
                </a:rPr>
                <a:t>Amazon Route 53</a:t>
              </a:r>
              <a:endParaRPr lang="en-US" sz="1000" dirty="0">
                <a:latin typeface="Helvetica Neue"/>
                <a:cs typeface="Helvetica Neue"/>
              </a:endParaRPr>
            </a:p>
          </p:txBody>
        </p:sp>
      </p:grpSp>
      <p:grpSp>
        <p:nvGrpSpPr>
          <p:cNvPr id="41" name="Group 40"/>
          <p:cNvGrpSpPr/>
          <p:nvPr/>
        </p:nvGrpSpPr>
        <p:grpSpPr>
          <a:xfrm>
            <a:off x="4828078" y="3010110"/>
            <a:ext cx="947738" cy="955626"/>
            <a:chOff x="4828078" y="3010110"/>
            <a:chExt cx="947738" cy="955626"/>
          </a:xfrm>
        </p:grpSpPr>
        <p:pic>
          <p:nvPicPr>
            <p:cNvPr id="42" name="Picture 41" descr="Amazon-Elastic-Load-Balacing.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41462" y="3010110"/>
              <a:ext cx="731520" cy="731520"/>
            </a:xfrm>
            <a:prstGeom prst="rect">
              <a:avLst/>
            </a:prstGeom>
          </p:spPr>
        </p:pic>
        <p:sp>
          <p:nvSpPr>
            <p:cNvPr id="43" name="TextBox 39"/>
            <p:cNvSpPr txBox="1">
              <a:spLocks noChangeArrowheads="1"/>
            </p:cNvSpPr>
            <p:nvPr/>
          </p:nvSpPr>
          <p:spPr bwMode="auto">
            <a:xfrm>
              <a:off x="4828078" y="3657959"/>
              <a:ext cx="947738" cy="307777"/>
            </a:xfrm>
            <a:prstGeom prst="rect">
              <a:avLst/>
            </a:prstGeom>
            <a:noFill/>
            <a:ln w="9525">
              <a:noFill/>
              <a:miter lim="800000"/>
              <a:headEnd/>
              <a:tailEnd/>
            </a:ln>
          </p:spPr>
          <p:txBody>
            <a:bodyPr lIns="0" tIns="0" rIns="0" bIns="0">
              <a:spAutoFit/>
            </a:bodyPr>
            <a:lstStyle/>
            <a:p>
              <a:pPr algn="ctr"/>
              <a:r>
                <a:rPr lang="en-US" sz="1000" dirty="0" smtClean="0">
                  <a:latin typeface="Helvetica Neue"/>
                  <a:ea typeface="Verdana" pitchFamily="34" charset="0"/>
                  <a:cs typeface="Helvetica Neue"/>
                </a:rPr>
                <a:t>Elastic </a:t>
              </a:r>
              <a:r>
                <a:rPr lang="en-US" sz="1000" dirty="0">
                  <a:latin typeface="Helvetica Neue"/>
                  <a:ea typeface="Verdana" pitchFamily="34" charset="0"/>
                  <a:cs typeface="Helvetica Neue"/>
                </a:rPr>
                <a:t>Load</a:t>
              </a:r>
            </a:p>
            <a:p>
              <a:pPr algn="ctr"/>
              <a:r>
                <a:rPr lang="en-US" sz="1000" dirty="0" smtClean="0">
                  <a:latin typeface="Helvetica Neue"/>
                  <a:ea typeface="Verdana" pitchFamily="34" charset="0"/>
                  <a:cs typeface="Helvetica Neue"/>
                </a:rPr>
                <a:t>Balancing</a:t>
              </a:r>
            </a:p>
          </p:txBody>
        </p:sp>
      </p:grpSp>
      <p:grpSp>
        <p:nvGrpSpPr>
          <p:cNvPr id="44" name="Group 43"/>
          <p:cNvGrpSpPr/>
          <p:nvPr/>
        </p:nvGrpSpPr>
        <p:grpSpPr>
          <a:xfrm>
            <a:off x="4933784" y="1458451"/>
            <a:ext cx="790199" cy="887616"/>
            <a:chOff x="4933784" y="1458451"/>
            <a:chExt cx="790199" cy="887616"/>
          </a:xfrm>
        </p:grpSpPr>
        <p:pic>
          <p:nvPicPr>
            <p:cNvPr id="45" name="Picture 44" descr="Auto-Scaling.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92463" y="1458451"/>
              <a:ext cx="731520" cy="731520"/>
            </a:xfrm>
            <a:prstGeom prst="rect">
              <a:avLst/>
            </a:prstGeom>
          </p:spPr>
        </p:pic>
        <p:sp>
          <p:nvSpPr>
            <p:cNvPr id="46" name="TextBox 45"/>
            <p:cNvSpPr txBox="1"/>
            <p:nvPr/>
          </p:nvSpPr>
          <p:spPr>
            <a:xfrm>
              <a:off x="4933784" y="2189971"/>
              <a:ext cx="774976" cy="156096"/>
            </a:xfrm>
            <a:prstGeom prst="rect">
              <a:avLst/>
            </a:prstGeom>
            <a:noFill/>
          </p:spPr>
          <p:txBody>
            <a:bodyPr wrap="square" lIns="0" tIns="0" rIns="0" bIns="0" rtlCol="0">
              <a:spAutoFit/>
            </a:bodyPr>
            <a:lstStyle/>
            <a:p>
              <a:pPr algn="ctr"/>
              <a:r>
                <a:rPr lang="en-US" sz="1000" dirty="0" smtClean="0">
                  <a:latin typeface="Helvetica Neue"/>
                  <a:cs typeface="Helvetica Neue"/>
                </a:rPr>
                <a:t>Auto Scaling</a:t>
              </a:r>
              <a:endParaRPr lang="en-US" sz="1000" dirty="0">
                <a:latin typeface="Helvetica Neue"/>
                <a:cs typeface="Helvetica Neue"/>
              </a:endParaRPr>
            </a:p>
          </p:txBody>
        </p:sp>
      </p:grpSp>
      <p:grpSp>
        <p:nvGrpSpPr>
          <p:cNvPr id="47" name="Group 46"/>
          <p:cNvGrpSpPr/>
          <p:nvPr/>
        </p:nvGrpSpPr>
        <p:grpSpPr>
          <a:xfrm>
            <a:off x="4864962" y="4151370"/>
            <a:ext cx="738049" cy="943448"/>
            <a:chOff x="4864962" y="4151370"/>
            <a:chExt cx="738049" cy="943448"/>
          </a:xfrm>
        </p:grpSpPr>
        <p:pic>
          <p:nvPicPr>
            <p:cNvPr id="48" name="Picture 47" descr="S3.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4962" y="4151370"/>
              <a:ext cx="731520" cy="731520"/>
            </a:xfrm>
            <a:prstGeom prst="rect">
              <a:avLst/>
            </a:prstGeom>
          </p:spPr>
        </p:pic>
        <p:sp>
          <p:nvSpPr>
            <p:cNvPr id="49" name="TextBox 48"/>
            <p:cNvSpPr txBox="1"/>
            <p:nvPr/>
          </p:nvSpPr>
          <p:spPr>
            <a:xfrm>
              <a:off x="4882415" y="4940930"/>
              <a:ext cx="720596"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S3</a:t>
              </a:r>
              <a:endParaRPr lang="en-US" sz="1000" dirty="0">
                <a:latin typeface="Helvetica Neue"/>
                <a:cs typeface="Helvetica Neue"/>
              </a:endParaRPr>
            </a:p>
          </p:txBody>
        </p:sp>
      </p:grpSp>
      <p:grpSp>
        <p:nvGrpSpPr>
          <p:cNvPr id="50" name="Group 49"/>
          <p:cNvGrpSpPr/>
          <p:nvPr/>
        </p:nvGrpSpPr>
        <p:grpSpPr>
          <a:xfrm>
            <a:off x="5723983" y="4873347"/>
            <a:ext cx="997336" cy="1079058"/>
            <a:chOff x="5723983" y="4873347"/>
            <a:chExt cx="997336" cy="1079058"/>
          </a:xfrm>
        </p:grpSpPr>
        <p:pic>
          <p:nvPicPr>
            <p:cNvPr id="51" name="Picture 50" descr="CloudFormation.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0685" y="4873347"/>
              <a:ext cx="731520" cy="731520"/>
            </a:xfrm>
            <a:prstGeom prst="rect">
              <a:avLst/>
            </a:prstGeom>
          </p:spPr>
        </p:pic>
        <p:sp>
          <p:nvSpPr>
            <p:cNvPr id="52" name="TextBox 51"/>
            <p:cNvSpPr txBox="1"/>
            <p:nvPr/>
          </p:nvSpPr>
          <p:spPr>
            <a:xfrm>
              <a:off x="5723983" y="5644628"/>
              <a:ext cx="997336" cy="307777"/>
            </a:xfrm>
            <a:prstGeom prst="rect">
              <a:avLst/>
            </a:prstGeom>
            <a:noFill/>
          </p:spPr>
          <p:txBody>
            <a:bodyPr wrap="square" lIns="0" tIns="0" rIns="0" bIns="0" rtlCol="0">
              <a:spAutoFit/>
            </a:bodyPr>
            <a:lstStyle/>
            <a:p>
              <a:pPr algn="ctr"/>
              <a:r>
                <a:rPr lang="en-US" sz="1000" dirty="0" smtClean="0">
                  <a:latin typeface="Helvetica Neue"/>
                  <a:cs typeface="Helvetica Neue"/>
                </a:rPr>
                <a:t>AWS CloudFormation</a:t>
              </a:r>
              <a:endParaRPr lang="en-US" sz="1000" dirty="0">
                <a:latin typeface="Helvetica Neue"/>
                <a:cs typeface="Helvetica Neue"/>
              </a:endParaRPr>
            </a:p>
          </p:txBody>
        </p:sp>
      </p:grpSp>
      <p:grpSp>
        <p:nvGrpSpPr>
          <p:cNvPr id="53" name="Group 52"/>
          <p:cNvGrpSpPr/>
          <p:nvPr/>
        </p:nvGrpSpPr>
        <p:grpSpPr>
          <a:xfrm>
            <a:off x="5746552" y="2422655"/>
            <a:ext cx="1472241" cy="769118"/>
            <a:chOff x="5746552" y="2422655"/>
            <a:chExt cx="1472241" cy="769118"/>
          </a:xfrm>
        </p:grpSpPr>
        <p:grpSp>
          <p:nvGrpSpPr>
            <p:cNvPr id="54" name="Group 53"/>
            <p:cNvGrpSpPr/>
            <p:nvPr/>
          </p:nvGrpSpPr>
          <p:grpSpPr>
            <a:xfrm>
              <a:off x="5746552" y="2422655"/>
              <a:ext cx="867377" cy="720714"/>
              <a:chOff x="2549525" y="760413"/>
              <a:chExt cx="1689100" cy="1733550"/>
            </a:xfrm>
          </p:grpSpPr>
          <p:sp>
            <p:nvSpPr>
              <p:cNvPr id="58" name="Rounded Rectangle 5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59" name="TextBox 32"/>
              <p:cNvSpPr txBox="1">
                <a:spLocks noChangeArrowheads="1"/>
              </p:cNvSpPr>
              <p:nvPr/>
            </p:nvSpPr>
            <p:spPr bwMode="auto">
              <a:xfrm>
                <a:off x="2619375" y="2251075"/>
                <a:ext cx="1557338" cy="230188"/>
              </a:xfrm>
              <a:prstGeom prst="rect">
                <a:avLst/>
              </a:prstGeom>
              <a:noFill/>
              <a:ln w="9525">
                <a:noFill/>
                <a:miter lim="800000"/>
                <a:headEnd/>
                <a:tailEnd/>
              </a:ln>
            </p:spPr>
            <p:txBody>
              <a:bodyPr>
                <a:spAutoFit/>
              </a:bodyPr>
              <a:lstStyle/>
              <a:p>
                <a:pPr algn="ctr"/>
                <a:r>
                  <a:rPr lang="en-US" sz="900" b="1" dirty="0">
                    <a:solidFill>
                      <a:srgbClr val="F7981F"/>
                    </a:solidFill>
                    <a:latin typeface="Helvetica Neue"/>
                    <a:ea typeface="Verdana" pitchFamily="34" charset="0"/>
                    <a:cs typeface="Helvetica Neue"/>
                  </a:rPr>
                  <a:t>Availability Zone</a:t>
                </a:r>
              </a:p>
            </p:txBody>
          </p:sp>
        </p:grpSp>
        <p:grpSp>
          <p:nvGrpSpPr>
            <p:cNvPr id="55" name="Group 54"/>
            <p:cNvGrpSpPr/>
            <p:nvPr/>
          </p:nvGrpSpPr>
          <p:grpSpPr>
            <a:xfrm>
              <a:off x="6463705" y="2467702"/>
              <a:ext cx="755088" cy="724071"/>
              <a:chOff x="4614863" y="760413"/>
              <a:chExt cx="1752600" cy="1733550"/>
            </a:xfrm>
          </p:grpSpPr>
          <p:sp>
            <p:nvSpPr>
              <p:cNvPr id="56" name="Rounded Rectangle 55"/>
              <p:cNvSpPr/>
              <p:nvPr/>
            </p:nvSpPr>
            <p:spPr>
              <a:xfrm>
                <a:off x="4614863" y="760413"/>
                <a:ext cx="1752600" cy="173355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57" name="TextBox 33"/>
              <p:cNvSpPr txBox="1">
                <a:spLocks noChangeArrowheads="1"/>
              </p:cNvSpPr>
              <p:nvPr/>
            </p:nvSpPr>
            <p:spPr bwMode="auto">
              <a:xfrm>
                <a:off x="4721225" y="2243138"/>
                <a:ext cx="1555750" cy="231775"/>
              </a:xfrm>
              <a:prstGeom prst="rect">
                <a:avLst/>
              </a:prstGeom>
              <a:noFill/>
              <a:ln w="9525">
                <a:noFill/>
                <a:miter lim="800000"/>
                <a:headEnd/>
                <a:tailEnd/>
              </a:ln>
            </p:spPr>
            <p:txBody>
              <a:bodyPr>
                <a:spAutoFit/>
              </a:bodyPr>
              <a:lstStyle/>
              <a:p>
                <a:pPr algn="ctr"/>
                <a:r>
                  <a:rPr lang="en-US" sz="900" b="1" dirty="0" smtClean="0">
                    <a:latin typeface="Helvetica Neue"/>
                    <a:ea typeface="Verdana" pitchFamily="34" charset="0"/>
                    <a:cs typeface="Helvetica Neue"/>
                  </a:rPr>
                  <a:t>region</a:t>
                </a:r>
                <a:endParaRPr lang="en-US" sz="900" b="1" dirty="0">
                  <a:latin typeface="Helvetica Neue"/>
                  <a:ea typeface="Verdana" pitchFamily="34" charset="0"/>
                  <a:cs typeface="Helvetica Neue"/>
                </a:endParaRPr>
              </a:p>
            </p:txBody>
          </p:sp>
        </p:grpSp>
      </p:grpSp>
    </p:spTree>
    <p:extLst>
      <p:ext uri="{BB962C8B-B14F-4D97-AF65-F5344CB8AC3E}">
        <p14:creationId xmlns:p14="http://schemas.microsoft.com/office/powerpoint/2010/main" val="2143735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Test By Forcing Execution Of Scale Up Policy</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658236"/>
            <a:ext cx="8229600" cy="2409891"/>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94365215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a:t>
            </a:r>
            <a:r>
              <a:rPr lang="en-US" dirty="0" err="1" smtClean="0"/>
              <a:t>Autoscale</a:t>
            </a:r>
            <a:r>
              <a:rPr lang="en-US" dirty="0" smtClean="0"/>
              <a:t> Group Summary</a:t>
            </a:r>
            <a:br>
              <a:rPr lang="en-US" dirty="0" smtClean="0"/>
            </a:br>
            <a:r>
              <a:rPr lang="en-US" dirty="0" smtClean="0"/>
              <a:t>Note: Instance Count = 1</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37547"/>
            <a:ext cx="8229600" cy="4451268"/>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455482135"/>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a:t>
            </a:r>
            <a:r>
              <a:rPr lang="en-US" dirty="0" err="1"/>
              <a:t>Autoscale</a:t>
            </a:r>
            <a:r>
              <a:rPr lang="en-US" dirty="0"/>
              <a:t> Group </a:t>
            </a:r>
            <a:r>
              <a:rPr lang="en-US" dirty="0" smtClean="0"/>
              <a:t>Summary</a:t>
            </a:r>
            <a:br>
              <a:rPr lang="en-US" dirty="0" smtClean="0"/>
            </a:br>
            <a:r>
              <a:rPr lang="en-US" dirty="0" smtClean="0"/>
              <a:t>Change In Capacity</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3164558"/>
            <a:ext cx="8229600" cy="1397247"/>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
        <p:nvSpPr>
          <p:cNvPr id="3" name="Rectangle 2"/>
          <p:cNvSpPr/>
          <p:nvPr/>
        </p:nvSpPr>
        <p:spPr>
          <a:xfrm>
            <a:off x="990600" y="1600200"/>
            <a:ext cx="6172200" cy="461665"/>
          </a:xfrm>
          <a:prstGeom prst="rect">
            <a:avLst/>
          </a:prstGeom>
        </p:spPr>
        <p:txBody>
          <a:bodyPr wrap="square">
            <a:spAutoFit/>
          </a:bodyPr>
          <a:lstStyle/>
          <a:p>
            <a:r>
              <a:rPr lang="en-US" sz="2400" b="1" dirty="0" smtClean="0"/>
              <a:t>NOTE: Instance count = 2</a:t>
            </a:r>
            <a:endParaRPr lang="en-US" sz="2400" b="1" dirty="0"/>
          </a:p>
        </p:txBody>
      </p:sp>
    </p:spTree>
    <p:extLst>
      <p:ext uri="{BB962C8B-B14F-4D97-AF65-F5344CB8AC3E}">
        <p14:creationId xmlns:p14="http://schemas.microsoft.com/office/powerpoint/2010/main" val="61002874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Summary New Instance Initializing</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945692"/>
            <a:ext cx="8229600" cy="1834978"/>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2608813698"/>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a:t>
            </a:r>
            <a:r>
              <a:rPr lang="en-US" dirty="0" err="1" smtClean="0"/>
              <a:t>Autoscale</a:t>
            </a:r>
            <a:r>
              <a:rPr lang="en-US" dirty="0" smtClean="0"/>
              <a:t> </a:t>
            </a:r>
            <a:r>
              <a:rPr lang="en-US" smtClean="0"/>
              <a:t>Group History</a:t>
            </a:r>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8473" y="1600200"/>
            <a:ext cx="7427053" cy="4525963"/>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205840331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RHDN Requirements</a:t>
            </a:r>
            <a:endParaRPr lang="en-US" dirty="0"/>
          </a:p>
        </p:txBody>
      </p:sp>
      <p:sp>
        <p:nvSpPr>
          <p:cNvPr id="8" name="Content Placeholder 7"/>
          <p:cNvSpPr>
            <a:spLocks noGrp="1"/>
          </p:cNvSpPr>
          <p:nvPr>
            <p:ph idx="1"/>
          </p:nvPr>
        </p:nvSpPr>
        <p:spPr/>
        <p:txBody>
          <a:bodyPr>
            <a:normAutofit/>
          </a:bodyPr>
          <a:lstStyle/>
          <a:p>
            <a:r>
              <a:rPr lang="en-US" dirty="0" smtClean="0"/>
              <a:t>With </a:t>
            </a:r>
            <a:r>
              <a:rPr lang="en-US" dirty="0" err="1" smtClean="0"/>
              <a:t>CloudWatch</a:t>
            </a:r>
            <a:r>
              <a:rPr lang="en-US" dirty="0" smtClean="0"/>
              <a:t> we can now:</a:t>
            </a:r>
          </a:p>
          <a:p>
            <a:pPr lvl="1"/>
            <a:r>
              <a:rPr lang="en-US" dirty="0" smtClean="0"/>
              <a:t>Create alarms to signal various events.</a:t>
            </a:r>
          </a:p>
          <a:p>
            <a:pPr lvl="1"/>
            <a:r>
              <a:rPr lang="en-US" dirty="0" smtClean="0"/>
              <a:t>Create auto scaling policies to take action when alarm events occur.</a:t>
            </a:r>
          </a:p>
          <a:p>
            <a:pPr lvl="1"/>
            <a:r>
              <a:rPr lang="en-US" dirty="0" smtClean="0"/>
              <a:t>Attach auto scale policies to auto scale groups to automate auto scale activities for website.</a:t>
            </a:r>
          </a:p>
        </p:txBody>
      </p:sp>
      <p:sp>
        <p:nvSpPr>
          <p:cNvPr id="7" name="Footer Placeholder 6"/>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332107560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RHDN Requirements</a:t>
            </a:r>
            <a:endParaRPr lang="en-US" dirty="0"/>
          </a:p>
        </p:txBody>
      </p:sp>
      <p:sp>
        <p:nvSpPr>
          <p:cNvPr id="3" name="Content Placeholder 2"/>
          <p:cNvSpPr>
            <a:spLocks noGrp="1"/>
          </p:cNvSpPr>
          <p:nvPr>
            <p:ph sz="half" idx="1"/>
          </p:nvPr>
        </p:nvSpPr>
        <p:spPr>
          <a:xfrm>
            <a:off x="533400" y="1536192"/>
            <a:ext cx="5882024" cy="1130808"/>
          </a:xfrm>
        </p:spPr>
        <p:txBody>
          <a:bodyPr>
            <a:normAutofit/>
          </a:bodyPr>
          <a:lstStyle/>
          <a:p>
            <a:r>
              <a:rPr lang="en-US" dirty="0" smtClean="0"/>
              <a:t>Software.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graphicFrame>
        <p:nvGraphicFramePr>
          <p:cNvPr id="9" name="Diagram 8"/>
          <p:cNvGraphicFramePr/>
          <p:nvPr>
            <p:extLst>
              <p:ext uri="{D42A27DB-BD31-4B8C-83A1-F6EECF244321}">
                <p14:modId xmlns:p14="http://schemas.microsoft.com/office/powerpoint/2010/main" val="315887766"/>
              </p:ext>
            </p:extLst>
          </p:nvPr>
        </p:nvGraphicFramePr>
        <p:xfrm>
          <a:off x="533400" y="2042968"/>
          <a:ext cx="5474197" cy="1386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36" name="Diagram 35"/>
          <p:cNvGraphicFramePr/>
          <p:nvPr>
            <p:extLst>
              <p:ext uri="{D42A27DB-BD31-4B8C-83A1-F6EECF244321}">
                <p14:modId xmlns:p14="http://schemas.microsoft.com/office/powerpoint/2010/main" val="1408142384"/>
              </p:ext>
            </p:extLst>
          </p:nvPr>
        </p:nvGraphicFramePr>
        <p:xfrm>
          <a:off x="533400" y="4114800"/>
          <a:ext cx="5474197" cy="13860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7" name="Content Placeholder 2"/>
          <p:cNvSpPr>
            <a:spLocks noGrp="1"/>
          </p:cNvSpPr>
          <p:nvPr>
            <p:ph sz="half" idx="1"/>
          </p:nvPr>
        </p:nvSpPr>
        <p:spPr>
          <a:xfrm>
            <a:off x="457200" y="3657600"/>
            <a:ext cx="5882024" cy="1130808"/>
          </a:xfrm>
        </p:spPr>
        <p:txBody>
          <a:bodyPr>
            <a:normAutofit/>
          </a:bodyPr>
          <a:lstStyle/>
          <a:p>
            <a:r>
              <a:rPr lang="en-US" dirty="0" smtClean="0"/>
              <a:t>Security.</a:t>
            </a:r>
          </a:p>
        </p:txBody>
      </p:sp>
    </p:spTree>
    <p:extLst>
      <p:ext uri="{BB962C8B-B14F-4D97-AF65-F5344CB8AC3E}">
        <p14:creationId xmlns:p14="http://schemas.microsoft.com/office/powerpoint/2010/main" val="1201744502"/>
      </p:ext>
    </p:extLst>
  </p:cSld>
  <p:clrMapOvr>
    <a:masterClrMapping/>
  </p:clrMapOvr>
  <p:transition spd="slow">
    <p:push dir="u"/>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RHDN Requirements</a:t>
            </a:r>
            <a:endParaRPr lang="en-US" dirty="0"/>
          </a:p>
        </p:txBody>
      </p:sp>
      <p:sp>
        <p:nvSpPr>
          <p:cNvPr id="3" name="Content Placeholder 2"/>
          <p:cNvSpPr>
            <a:spLocks noGrp="1"/>
          </p:cNvSpPr>
          <p:nvPr>
            <p:ph sz="half" idx="1"/>
          </p:nvPr>
        </p:nvSpPr>
        <p:spPr>
          <a:xfrm>
            <a:off x="533400" y="1536192"/>
            <a:ext cx="5882024" cy="1130808"/>
          </a:xfrm>
        </p:spPr>
        <p:txBody>
          <a:bodyPr>
            <a:normAutofit/>
          </a:bodyPr>
          <a:lstStyle/>
          <a:p>
            <a:r>
              <a:rPr lang="en-US" dirty="0" smtClean="0"/>
              <a:t>AWS.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a:p>
        </p:txBody>
      </p:sp>
      <p:graphicFrame>
        <p:nvGraphicFramePr>
          <p:cNvPr id="9" name="Diagram 8"/>
          <p:cNvGraphicFramePr/>
          <p:nvPr>
            <p:extLst>
              <p:ext uri="{D42A27DB-BD31-4B8C-83A1-F6EECF244321}">
                <p14:modId xmlns:p14="http://schemas.microsoft.com/office/powerpoint/2010/main" val="694139965"/>
              </p:ext>
            </p:extLst>
          </p:nvPr>
        </p:nvGraphicFramePr>
        <p:xfrm>
          <a:off x="533400" y="2042968"/>
          <a:ext cx="5474197" cy="1386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Diagram 9"/>
          <p:cNvGraphicFramePr/>
          <p:nvPr>
            <p:extLst>
              <p:ext uri="{D42A27DB-BD31-4B8C-83A1-F6EECF244321}">
                <p14:modId xmlns:p14="http://schemas.microsoft.com/office/powerpoint/2010/main" val="3099707511"/>
              </p:ext>
            </p:extLst>
          </p:nvPr>
        </p:nvGraphicFramePr>
        <p:xfrm>
          <a:off x="533400" y="3657600"/>
          <a:ext cx="5474197" cy="138603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876888209"/>
      </p:ext>
    </p:extLst>
  </p:cSld>
  <p:clrMapOvr>
    <a:masterClrMapping/>
  </p:clrMapOvr>
  <p:transition spd="slow">
    <p:push dir="u"/>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890665635"/>
      </p:ext>
    </p:extLst>
  </p:cSld>
  <p:clrMapOvr>
    <a:masterClrMapping/>
  </p:clrMapOvr>
  <p:transition spd="slow">
    <p:push dir="u"/>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Requests Are </a:t>
            </a:r>
            <a:r>
              <a:rPr lang="en-US" b="1" dirty="0" smtClean="0"/>
              <a:t>Signed*</a:t>
            </a:r>
            <a:endParaRPr lang="en-US" dirty="0"/>
          </a:p>
        </p:txBody>
      </p:sp>
      <p:sp>
        <p:nvSpPr>
          <p:cNvPr id="3" name="Content Placeholder 2"/>
          <p:cNvSpPr>
            <a:spLocks noGrp="1"/>
          </p:cNvSpPr>
          <p:nvPr>
            <p:ph idx="1"/>
          </p:nvPr>
        </p:nvSpPr>
        <p:spPr/>
        <p:txBody>
          <a:bodyPr>
            <a:normAutofit fontScale="47500" lnSpcReduction="20000"/>
          </a:bodyPr>
          <a:lstStyle/>
          <a:p>
            <a:r>
              <a:rPr lang="en-US" dirty="0" smtClean="0"/>
              <a:t>The </a:t>
            </a:r>
            <a:r>
              <a:rPr lang="en-US" dirty="0"/>
              <a:t>signing process helps secure requests in the following ways:</a:t>
            </a:r>
          </a:p>
          <a:p>
            <a:r>
              <a:rPr lang="en-US" b="1" dirty="0"/>
              <a:t>Verify the identity of the requester</a:t>
            </a:r>
            <a:r>
              <a:rPr lang="en-US" dirty="0"/>
              <a:t>. Signing makes sure that the request has been issued by someone who has a valid access key ID and secret access key. For information about getting access keys, see </a:t>
            </a:r>
            <a:r>
              <a:rPr lang="en-US" u="sng" dirty="0">
                <a:hlinkClick r:id="rId2"/>
              </a:rPr>
              <a:t>How Do I Get Security Credentials?</a:t>
            </a:r>
            <a:r>
              <a:rPr lang="en-US" dirty="0"/>
              <a:t> in the </a:t>
            </a:r>
            <a:r>
              <a:rPr lang="en-US" i="1" dirty="0"/>
              <a:t>AWS General Reference</a:t>
            </a:r>
            <a:r>
              <a:rPr lang="en-US" dirty="0"/>
              <a:t>.</a:t>
            </a:r>
          </a:p>
          <a:p>
            <a:r>
              <a:rPr lang="en-US" dirty="0"/>
              <a:t>Requests can also be signed using temporary security credentials that are obtained using a call to an AWS STS API like </a:t>
            </a:r>
            <a:r>
              <a:rPr lang="en-US" dirty="0" err="1"/>
              <a:t>AssumeRole</a:t>
            </a:r>
            <a:r>
              <a:rPr lang="en-US" dirty="0"/>
              <a:t> or </a:t>
            </a:r>
            <a:r>
              <a:rPr lang="en-US" dirty="0" err="1"/>
              <a:t>GetFederationToken</a:t>
            </a:r>
            <a:r>
              <a:rPr lang="en-US" dirty="0"/>
              <a:t>. In that case, the request must include security token that's part of the temporary security credentials. For more information, go to </a:t>
            </a:r>
            <a:r>
              <a:rPr lang="en-US" u="sng" dirty="0">
                <a:hlinkClick r:id="rId3"/>
              </a:rPr>
              <a:t>Creating Temporary Security Credentials</a:t>
            </a:r>
            <a:r>
              <a:rPr lang="en-US" dirty="0"/>
              <a:t> in the </a:t>
            </a:r>
            <a:r>
              <a:rPr lang="en-US" i="1" dirty="0"/>
              <a:t>AWS Security Token Service</a:t>
            </a:r>
            <a:r>
              <a:rPr lang="en-US" dirty="0"/>
              <a:t> documentation.</a:t>
            </a:r>
          </a:p>
          <a:p>
            <a:r>
              <a:rPr lang="en-US" b="1" dirty="0"/>
              <a:t>Protect data in transit</a:t>
            </a:r>
            <a:r>
              <a:rPr lang="en-US" dirty="0"/>
              <a:t>. In order to prevent tampering with a request while it is in transit, some of the request elements are used to calculate a hash (digest) of the request, and the resulting hash value is included as part of the request. When AWS receives the request, it calculates a hash based on the same information and matches it against the hash value in the request that you include. If the hash values don't match, AWS denies the request.</a:t>
            </a:r>
          </a:p>
          <a:p>
            <a:r>
              <a:rPr lang="en-US" b="1" dirty="0"/>
              <a:t>Protect against potential replay attacks</a:t>
            </a:r>
            <a:r>
              <a:rPr lang="en-US" dirty="0"/>
              <a:t>. A request must reach AWS within 15 minutes of the time stamp in the request. Otherwise, AWS denies the request</a:t>
            </a:r>
            <a:r>
              <a:rPr lang="en-US" dirty="0" smtClean="0"/>
              <a:t>.</a:t>
            </a:r>
          </a:p>
          <a:p>
            <a:endParaRPr lang="en-US" dirty="0"/>
          </a:p>
          <a:p>
            <a:pPr marL="114300" indent="0">
              <a:buNone/>
            </a:pPr>
            <a:r>
              <a:rPr lang="en-US" dirty="0" smtClean="0"/>
              <a:t>*http</a:t>
            </a:r>
            <a:r>
              <a:rPr lang="en-US" dirty="0"/>
              <a:t>://docs.aws.amazon.com/general/latest/gr/signing_aws_api_requests.html</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119815525"/>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Map requirements to </a:t>
            </a:r>
            <a:r>
              <a:rPr lang="en-US" dirty="0" err="1"/>
              <a:t>aws</a:t>
            </a:r>
            <a:r>
              <a:rPr lang="en-US" dirty="0"/>
              <a:t> </a:t>
            </a:r>
            <a:r>
              <a:rPr lang="en-US" dirty="0" smtClean="0"/>
              <a:t>core offerings</a:t>
            </a:r>
            <a:endParaRPr lang="en-US" dirty="0"/>
          </a:p>
        </p:txBody>
      </p:sp>
      <p:sp>
        <p:nvSpPr>
          <p:cNvPr id="10" name="Content Placeholder 9"/>
          <p:cNvSpPr>
            <a:spLocks noGrp="1"/>
          </p:cNvSpPr>
          <p:nvPr>
            <p:ph sz="half" idx="1"/>
          </p:nvPr>
        </p:nvSpPr>
        <p:spPr>
          <a:xfrm>
            <a:off x="457199" y="1536192"/>
            <a:ext cx="3826765" cy="2296057"/>
          </a:xfrm>
          <a:ln>
            <a:solidFill>
              <a:schemeClr val="accent1"/>
            </a:solidFill>
          </a:ln>
        </p:spPr>
        <p:txBody>
          <a:bodyPr>
            <a:normAutofit/>
          </a:bodyPr>
          <a:lstStyle/>
          <a:p>
            <a:r>
              <a:rPr lang="en-US" sz="2000" dirty="0" smtClean="0"/>
              <a:t>Compute &amp; Network</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11</a:t>
            </a:fld>
            <a:endParaRPr lang="en-US"/>
          </a:p>
        </p:txBody>
      </p:sp>
      <p:sp>
        <p:nvSpPr>
          <p:cNvPr id="14" name="Content Placeholder 9"/>
          <p:cNvSpPr txBox="1">
            <a:spLocks/>
          </p:cNvSpPr>
          <p:nvPr/>
        </p:nvSpPr>
        <p:spPr>
          <a:xfrm>
            <a:off x="481903" y="4003498"/>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Storage &amp; Content Delivery</a:t>
            </a:r>
            <a:endParaRPr lang="en-US" sz="2000" dirty="0"/>
          </a:p>
        </p:txBody>
      </p:sp>
      <p:sp>
        <p:nvSpPr>
          <p:cNvPr id="16" name="Content Placeholder 9"/>
          <p:cNvSpPr txBox="1">
            <a:spLocks/>
          </p:cNvSpPr>
          <p:nvPr/>
        </p:nvSpPr>
        <p:spPr>
          <a:xfrm>
            <a:off x="4399179" y="1537908"/>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Deployment &amp; Management</a:t>
            </a:r>
            <a:endParaRPr lang="en-US" sz="2000" dirty="0"/>
          </a:p>
        </p:txBody>
      </p:sp>
      <p:sp>
        <p:nvSpPr>
          <p:cNvPr id="17" name="Content Placeholder 9"/>
          <p:cNvSpPr txBox="1">
            <a:spLocks/>
          </p:cNvSpPr>
          <p:nvPr/>
        </p:nvSpPr>
        <p:spPr>
          <a:xfrm>
            <a:off x="4426969" y="4003497"/>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Database</a:t>
            </a:r>
            <a:endParaRPr lang="en-US" sz="2000" dirty="0"/>
          </a:p>
        </p:txBody>
      </p:sp>
      <p:grpSp>
        <p:nvGrpSpPr>
          <p:cNvPr id="18" name="Group 17"/>
          <p:cNvGrpSpPr/>
          <p:nvPr/>
        </p:nvGrpSpPr>
        <p:grpSpPr>
          <a:xfrm>
            <a:off x="5362553" y="2610645"/>
            <a:ext cx="731520" cy="828294"/>
            <a:chOff x="5362553" y="2610645"/>
            <a:chExt cx="731520" cy="828294"/>
          </a:xfrm>
        </p:grpSpPr>
        <p:pic>
          <p:nvPicPr>
            <p:cNvPr id="19" name="Picture 18" descr="EC2-AMI.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62553" y="2610645"/>
              <a:ext cx="731520" cy="731520"/>
            </a:xfrm>
            <a:prstGeom prst="rect">
              <a:avLst/>
            </a:prstGeom>
          </p:spPr>
        </p:pic>
        <p:sp>
          <p:nvSpPr>
            <p:cNvPr id="20" name="TextBox 19"/>
            <p:cNvSpPr txBox="1"/>
            <p:nvPr/>
          </p:nvSpPr>
          <p:spPr>
            <a:xfrm>
              <a:off x="5523863" y="3285051"/>
              <a:ext cx="408900" cy="153888"/>
            </a:xfrm>
            <a:prstGeom prst="rect">
              <a:avLst/>
            </a:prstGeom>
            <a:noFill/>
          </p:spPr>
          <p:txBody>
            <a:bodyPr wrap="square" lIns="0" tIns="0" rIns="0" bIns="0" rtlCol="0">
              <a:spAutoFit/>
            </a:bodyPr>
            <a:lstStyle/>
            <a:p>
              <a:pPr algn="ctr"/>
              <a:r>
                <a:rPr lang="en-US" sz="1000" dirty="0" smtClean="0">
                  <a:latin typeface="Helvetica Neue"/>
                  <a:cs typeface="Helvetica Neue"/>
                </a:rPr>
                <a:t>AMI</a:t>
              </a:r>
              <a:endParaRPr lang="en-US" sz="1000" dirty="0">
                <a:latin typeface="Helvetica Neue"/>
                <a:cs typeface="Helvetica Neue"/>
              </a:endParaRPr>
            </a:p>
          </p:txBody>
        </p:sp>
      </p:grpSp>
      <p:grpSp>
        <p:nvGrpSpPr>
          <p:cNvPr id="21" name="Group 20"/>
          <p:cNvGrpSpPr/>
          <p:nvPr/>
        </p:nvGrpSpPr>
        <p:grpSpPr>
          <a:xfrm>
            <a:off x="6489203" y="3445817"/>
            <a:ext cx="823550" cy="914592"/>
            <a:chOff x="6489203" y="3445817"/>
            <a:chExt cx="823550" cy="914592"/>
          </a:xfrm>
        </p:grpSpPr>
        <p:pic>
          <p:nvPicPr>
            <p:cNvPr id="22" name="Picture 21" descr="VP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89203" y="3445817"/>
              <a:ext cx="731520" cy="731520"/>
            </a:xfrm>
            <a:prstGeom prst="rect">
              <a:avLst/>
            </a:prstGeom>
          </p:spPr>
        </p:pic>
        <p:sp>
          <p:nvSpPr>
            <p:cNvPr id="23" name="TextBox 22"/>
            <p:cNvSpPr txBox="1"/>
            <p:nvPr/>
          </p:nvSpPr>
          <p:spPr>
            <a:xfrm>
              <a:off x="6489203" y="4206521"/>
              <a:ext cx="823550"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VPC</a:t>
              </a:r>
              <a:endParaRPr lang="en-US" sz="1000" dirty="0">
                <a:latin typeface="Helvetica Neue"/>
                <a:cs typeface="Helvetica Neue"/>
              </a:endParaRPr>
            </a:p>
          </p:txBody>
        </p:sp>
      </p:grpSp>
      <p:grpSp>
        <p:nvGrpSpPr>
          <p:cNvPr id="24" name="Group 23"/>
          <p:cNvGrpSpPr/>
          <p:nvPr/>
        </p:nvGrpSpPr>
        <p:grpSpPr>
          <a:xfrm>
            <a:off x="3768986" y="2262647"/>
            <a:ext cx="852102" cy="885408"/>
            <a:chOff x="3768986" y="2262647"/>
            <a:chExt cx="852102" cy="885408"/>
          </a:xfrm>
        </p:grpSpPr>
        <p:pic>
          <p:nvPicPr>
            <p:cNvPr id="25" name="Picture 24" descr="RDS.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7236" y="2262647"/>
              <a:ext cx="731520" cy="731520"/>
            </a:xfrm>
            <a:prstGeom prst="rect">
              <a:avLst/>
            </a:prstGeom>
          </p:spPr>
        </p:pic>
        <p:sp>
          <p:nvSpPr>
            <p:cNvPr id="26" name="TextBox 25"/>
            <p:cNvSpPr txBox="1"/>
            <p:nvPr/>
          </p:nvSpPr>
          <p:spPr>
            <a:xfrm>
              <a:off x="3768986" y="2994167"/>
              <a:ext cx="852102"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RDS</a:t>
              </a:r>
              <a:endParaRPr lang="en-US" sz="1000" dirty="0">
                <a:latin typeface="Helvetica Neue"/>
                <a:cs typeface="Helvetica Neue"/>
              </a:endParaRPr>
            </a:p>
          </p:txBody>
        </p:sp>
      </p:grpSp>
      <p:grpSp>
        <p:nvGrpSpPr>
          <p:cNvPr id="27" name="Group 26"/>
          <p:cNvGrpSpPr/>
          <p:nvPr/>
        </p:nvGrpSpPr>
        <p:grpSpPr>
          <a:xfrm>
            <a:off x="6575918" y="4811568"/>
            <a:ext cx="731520" cy="888267"/>
            <a:chOff x="6575918" y="4811568"/>
            <a:chExt cx="731520" cy="888267"/>
          </a:xfrm>
        </p:grpSpPr>
        <p:pic>
          <p:nvPicPr>
            <p:cNvPr id="28" name="Picture 27" descr="IA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75918" y="4811568"/>
              <a:ext cx="731520" cy="731520"/>
            </a:xfrm>
            <a:prstGeom prst="rect">
              <a:avLst/>
            </a:prstGeom>
          </p:spPr>
        </p:pic>
        <p:sp>
          <p:nvSpPr>
            <p:cNvPr id="29" name="TextBox 28"/>
            <p:cNvSpPr txBox="1"/>
            <p:nvPr/>
          </p:nvSpPr>
          <p:spPr>
            <a:xfrm>
              <a:off x="6733954" y="5545947"/>
              <a:ext cx="415448" cy="153888"/>
            </a:xfrm>
            <a:prstGeom prst="rect">
              <a:avLst/>
            </a:prstGeom>
            <a:noFill/>
          </p:spPr>
          <p:txBody>
            <a:bodyPr wrap="square" lIns="0" tIns="0" rIns="0" bIns="0" rtlCol="0">
              <a:spAutoFit/>
            </a:bodyPr>
            <a:lstStyle/>
            <a:p>
              <a:pPr algn="ctr"/>
              <a:r>
                <a:rPr lang="en-US" sz="1000" dirty="0" smtClean="0">
                  <a:latin typeface="Helvetica Neue"/>
                  <a:cs typeface="Helvetica Neue"/>
                </a:rPr>
                <a:t>IAM</a:t>
              </a:r>
              <a:endParaRPr lang="en-US" sz="1000" dirty="0">
                <a:latin typeface="Helvetica Neue"/>
                <a:cs typeface="Helvetica Neue"/>
              </a:endParaRPr>
            </a:p>
          </p:txBody>
        </p:sp>
      </p:grpSp>
      <p:grpSp>
        <p:nvGrpSpPr>
          <p:cNvPr id="30" name="Group 29"/>
          <p:cNvGrpSpPr/>
          <p:nvPr/>
        </p:nvGrpSpPr>
        <p:grpSpPr>
          <a:xfrm>
            <a:off x="7345603" y="4112263"/>
            <a:ext cx="968755" cy="1065065"/>
            <a:chOff x="6743700" y="760413"/>
            <a:chExt cx="1752600" cy="1733550"/>
          </a:xfrm>
        </p:grpSpPr>
        <p:grpSp>
          <p:nvGrpSpPr>
            <p:cNvPr id="31" name="Group 21"/>
            <p:cNvGrpSpPr>
              <a:grpSpLocks/>
            </p:cNvGrpSpPr>
            <p:nvPr/>
          </p:nvGrpSpPr>
          <p:grpSpPr bwMode="auto">
            <a:xfrm>
              <a:off x="6743700" y="760413"/>
              <a:ext cx="1752600" cy="1733550"/>
              <a:chOff x="545458" y="4783771"/>
              <a:chExt cx="2293787" cy="1733798"/>
            </a:xfrm>
          </p:grpSpPr>
          <p:sp>
            <p:nvSpPr>
              <p:cNvPr id="33" name="Rounded Rectangle 32"/>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34" name="Rounded Rectangle 33"/>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32" name="TextBox 34"/>
            <p:cNvSpPr txBox="1">
              <a:spLocks noChangeArrowheads="1"/>
            </p:cNvSpPr>
            <p:nvPr/>
          </p:nvSpPr>
          <p:spPr bwMode="auto">
            <a:xfrm>
              <a:off x="6851650" y="2251075"/>
              <a:ext cx="1555750" cy="230188"/>
            </a:xfrm>
            <a:prstGeom prst="rect">
              <a:avLst/>
            </a:prstGeom>
            <a:noFill/>
            <a:ln w="9525">
              <a:noFill/>
              <a:miter lim="800000"/>
              <a:headEnd/>
              <a:tailEnd/>
            </a:ln>
          </p:spPr>
          <p:txBody>
            <a:bodyPr>
              <a:spAutoFit/>
            </a:bodyPr>
            <a:lstStyle/>
            <a:p>
              <a:pPr algn="ctr"/>
              <a:r>
                <a:rPr lang="en-US" sz="900" b="1" dirty="0" smtClean="0">
                  <a:solidFill>
                    <a:srgbClr val="6F2927"/>
                  </a:solidFill>
                  <a:latin typeface="Helvetica Neue"/>
                  <a:ea typeface="Verdana" pitchFamily="34" charset="0"/>
                  <a:cs typeface="Helvetica Neue"/>
                </a:rPr>
                <a:t>security group</a:t>
              </a:r>
              <a:endParaRPr lang="en-US" sz="900" b="1" dirty="0">
                <a:solidFill>
                  <a:srgbClr val="6F2927"/>
                </a:solidFill>
                <a:latin typeface="Helvetica Neue"/>
                <a:ea typeface="Verdana" pitchFamily="34" charset="0"/>
                <a:cs typeface="Helvetica Neue"/>
              </a:endParaRPr>
            </a:p>
          </p:txBody>
        </p:sp>
      </p:grpSp>
      <p:grpSp>
        <p:nvGrpSpPr>
          <p:cNvPr id="35" name="Group 34"/>
          <p:cNvGrpSpPr/>
          <p:nvPr/>
        </p:nvGrpSpPr>
        <p:grpSpPr>
          <a:xfrm>
            <a:off x="5735669" y="1458451"/>
            <a:ext cx="998785" cy="971197"/>
            <a:chOff x="5735669" y="1458451"/>
            <a:chExt cx="998785" cy="971197"/>
          </a:xfrm>
        </p:grpSpPr>
        <p:pic>
          <p:nvPicPr>
            <p:cNvPr id="36" name="Picture 35"/>
            <p:cNvPicPr>
              <a:picLocks noChangeAspect="1"/>
            </p:cNvPicPr>
            <p:nvPr/>
          </p:nvPicPr>
          <p:blipFill>
            <a:blip r:embed="rId6"/>
            <a:stretch>
              <a:fillRect/>
            </a:stretch>
          </p:blipFill>
          <p:spPr>
            <a:xfrm>
              <a:off x="5937605" y="1458451"/>
              <a:ext cx="609600" cy="723900"/>
            </a:xfrm>
            <a:prstGeom prst="rect">
              <a:avLst/>
            </a:prstGeom>
          </p:spPr>
        </p:pic>
        <p:sp>
          <p:nvSpPr>
            <p:cNvPr id="37" name="TextBox 36"/>
            <p:cNvSpPr txBox="1"/>
            <p:nvPr/>
          </p:nvSpPr>
          <p:spPr>
            <a:xfrm>
              <a:off x="5735669" y="2183427"/>
              <a:ext cx="998785" cy="246221"/>
            </a:xfrm>
            <a:prstGeom prst="rect">
              <a:avLst/>
            </a:prstGeom>
            <a:noFill/>
          </p:spPr>
          <p:txBody>
            <a:bodyPr wrap="square" rtlCol="0">
              <a:spAutoFit/>
            </a:bodyPr>
            <a:lstStyle/>
            <a:p>
              <a:pPr algn="ctr"/>
              <a:r>
                <a:rPr lang="en-US" sz="1000" dirty="0" smtClean="0">
                  <a:latin typeface="Arial"/>
                  <a:cs typeface="Arial"/>
                </a:rPr>
                <a:t>Amazon EC2</a:t>
              </a:r>
              <a:endParaRPr lang="en-US" sz="1000" dirty="0">
                <a:latin typeface="Arial"/>
                <a:cs typeface="Arial"/>
              </a:endParaRPr>
            </a:p>
          </p:txBody>
        </p:sp>
      </p:grpSp>
      <p:grpSp>
        <p:nvGrpSpPr>
          <p:cNvPr id="38" name="Group 37"/>
          <p:cNvGrpSpPr/>
          <p:nvPr/>
        </p:nvGrpSpPr>
        <p:grpSpPr>
          <a:xfrm>
            <a:off x="5775816" y="3633629"/>
            <a:ext cx="731520" cy="1037390"/>
            <a:chOff x="5775816" y="3633629"/>
            <a:chExt cx="731520" cy="1037390"/>
          </a:xfrm>
        </p:grpSpPr>
        <p:pic>
          <p:nvPicPr>
            <p:cNvPr id="39" name="Picture 38" descr="Route-53.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75816" y="3633629"/>
              <a:ext cx="731520" cy="731520"/>
            </a:xfrm>
            <a:prstGeom prst="rect">
              <a:avLst/>
            </a:prstGeom>
          </p:spPr>
        </p:pic>
        <p:sp>
          <p:nvSpPr>
            <p:cNvPr id="40" name="TextBox 39"/>
            <p:cNvSpPr txBox="1"/>
            <p:nvPr/>
          </p:nvSpPr>
          <p:spPr>
            <a:xfrm>
              <a:off x="5819449" y="4363242"/>
              <a:ext cx="644256" cy="307777"/>
            </a:xfrm>
            <a:prstGeom prst="rect">
              <a:avLst/>
            </a:prstGeom>
            <a:noFill/>
          </p:spPr>
          <p:txBody>
            <a:bodyPr wrap="square" lIns="0" tIns="0" rIns="0" bIns="0" rtlCol="0">
              <a:spAutoFit/>
            </a:bodyPr>
            <a:lstStyle/>
            <a:p>
              <a:pPr algn="ctr"/>
              <a:r>
                <a:rPr lang="en-US" sz="1000" dirty="0" smtClean="0">
                  <a:latin typeface="Helvetica Neue"/>
                  <a:cs typeface="Helvetica Neue"/>
                </a:rPr>
                <a:t>Amazon Route 53</a:t>
              </a:r>
              <a:endParaRPr lang="en-US" sz="1000" dirty="0">
                <a:latin typeface="Helvetica Neue"/>
                <a:cs typeface="Helvetica Neue"/>
              </a:endParaRPr>
            </a:p>
          </p:txBody>
        </p:sp>
      </p:grpSp>
      <p:grpSp>
        <p:nvGrpSpPr>
          <p:cNvPr id="41" name="Group 40"/>
          <p:cNvGrpSpPr/>
          <p:nvPr/>
        </p:nvGrpSpPr>
        <p:grpSpPr>
          <a:xfrm>
            <a:off x="4828078" y="3010110"/>
            <a:ext cx="947738" cy="955626"/>
            <a:chOff x="4828078" y="3010110"/>
            <a:chExt cx="947738" cy="955626"/>
          </a:xfrm>
        </p:grpSpPr>
        <p:pic>
          <p:nvPicPr>
            <p:cNvPr id="42" name="Picture 41" descr="Amazon-Elastic-Load-Balacing.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41462" y="3010110"/>
              <a:ext cx="731520" cy="731520"/>
            </a:xfrm>
            <a:prstGeom prst="rect">
              <a:avLst/>
            </a:prstGeom>
          </p:spPr>
        </p:pic>
        <p:sp>
          <p:nvSpPr>
            <p:cNvPr id="43" name="TextBox 39"/>
            <p:cNvSpPr txBox="1">
              <a:spLocks noChangeArrowheads="1"/>
            </p:cNvSpPr>
            <p:nvPr/>
          </p:nvSpPr>
          <p:spPr bwMode="auto">
            <a:xfrm>
              <a:off x="4828078" y="3657959"/>
              <a:ext cx="947738" cy="307777"/>
            </a:xfrm>
            <a:prstGeom prst="rect">
              <a:avLst/>
            </a:prstGeom>
            <a:noFill/>
            <a:ln w="9525">
              <a:noFill/>
              <a:miter lim="800000"/>
              <a:headEnd/>
              <a:tailEnd/>
            </a:ln>
          </p:spPr>
          <p:txBody>
            <a:bodyPr lIns="0" tIns="0" rIns="0" bIns="0">
              <a:spAutoFit/>
            </a:bodyPr>
            <a:lstStyle/>
            <a:p>
              <a:pPr algn="ctr"/>
              <a:r>
                <a:rPr lang="en-US" sz="1000" dirty="0" smtClean="0">
                  <a:latin typeface="Helvetica Neue"/>
                  <a:ea typeface="Verdana" pitchFamily="34" charset="0"/>
                  <a:cs typeface="Helvetica Neue"/>
                </a:rPr>
                <a:t>Elastic </a:t>
              </a:r>
              <a:r>
                <a:rPr lang="en-US" sz="1000" dirty="0">
                  <a:latin typeface="Helvetica Neue"/>
                  <a:ea typeface="Verdana" pitchFamily="34" charset="0"/>
                  <a:cs typeface="Helvetica Neue"/>
                </a:rPr>
                <a:t>Load</a:t>
              </a:r>
            </a:p>
            <a:p>
              <a:pPr algn="ctr"/>
              <a:r>
                <a:rPr lang="en-US" sz="1000" dirty="0" smtClean="0">
                  <a:latin typeface="Helvetica Neue"/>
                  <a:ea typeface="Verdana" pitchFamily="34" charset="0"/>
                  <a:cs typeface="Helvetica Neue"/>
                </a:rPr>
                <a:t>Balancing</a:t>
              </a:r>
            </a:p>
          </p:txBody>
        </p:sp>
      </p:grpSp>
      <p:grpSp>
        <p:nvGrpSpPr>
          <p:cNvPr id="44" name="Group 43"/>
          <p:cNvGrpSpPr/>
          <p:nvPr/>
        </p:nvGrpSpPr>
        <p:grpSpPr>
          <a:xfrm>
            <a:off x="4933784" y="1458451"/>
            <a:ext cx="790199" cy="887616"/>
            <a:chOff x="4933784" y="1458451"/>
            <a:chExt cx="790199" cy="887616"/>
          </a:xfrm>
        </p:grpSpPr>
        <p:pic>
          <p:nvPicPr>
            <p:cNvPr id="45" name="Picture 44" descr="Auto-Scaling.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92463" y="1458451"/>
              <a:ext cx="731520" cy="731520"/>
            </a:xfrm>
            <a:prstGeom prst="rect">
              <a:avLst/>
            </a:prstGeom>
          </p:spPr>
        </p:pic>
        <p:sp>
          <p:nvSpPr>
            <p:cNvPr id="46" name="TextBox 45"/>
            <p:cNvSpPr txBox="1"/>
            <p:nvPr/>
          </p:nvSpPr>
          <p:spPr>
            <a:xfrm>
              <a:off x="4933784" y="2189971"/>
              <a:ext cx="774976" cy="156096"/>
            </a:xfrm>
            <a:prstGeom prst="rect">
              <a:avLst/>
            </a:prstGeom>
            <a:noFill/>
          </p:spPr>
          <p:txBody>
            <a:bodyPr wrap="square" lIns="0" tIns="0" rIns="0" bIns="0" rtlCol="0">
              <a:spAutoFit/>
            </a:bodyPr>
            <a:lstStyle/>
            <a:p>
              <a:pPr algn="ctr"/>
              <a:r>
                <a:rPr lang="en-US" sz="1000" dirty="0" smtClean="0">
                  <a:latin typeface="Helvetica Neue"/>
                  <a:cs typeface="Helvetica Neue"/>
                </a:rPr>
                <a:t>Auto Scaling</a:t>
              </a:r>
              <a:endParaRPr lang="en-US" sz="1000" dirty="0">
                <a:latin typeface="Helvetica Neue"/>
                <a:cs typeface="Helvetica Neue"/>
              </a:endParaRPr>
            </a:p>
          </p:txBody>
        </p:sp>
      </p:grpSp>
      <p:grpSp>
        <p:nvGrpSpPr>
          <p:cNvPr id="47" name="Group 46"/>
          <p:cNvGrpSpPr/>
          <p:nvPr/>
        </p:nvGrpSpPr>
        <p:grpSpPr>
          <a:xfrm>
            <a:off x="4864962" y="4151370"/>
            <a:ext cx="738049" cy="943448"/>
            <a:chOff x="4864962" y="4151370"/>
            <a:chExt cx="738049" cy="943448"/>
          </a:xfrm>
        </p:grpSpPr>
        <p:pic>
          <p:nvPicPr>
            <p:cNvPr id="48" name="Picture 47" descr="S3.png"/>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864962" y="4151370"/>
              <a:ext cx="731520" cy="731520"/>
            </a:xfrm>
            <a:prstGeom prst="rect">
              <a:avLst/>
            </a:prstGeom>
          </p:spPr>
        </p:pic>
        <p:sp>
          <p:nvSpPr>
            <p:cNvPr id="49" name="TextBox 48"/>
            <p:cNvSpPr txBox="1"/>
            <p:nvPr/>
          </p:nvSpPr>
          <p:spPr>
            <a:xfrm>
              <a:off x="4882415" y="4940930"/>
              <a:ext cx="720596"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S3</a:t>
              </a:r>
              <a:endParaRPr lang="en-US" sz="1000" dirty="0">
                <a:latin typeface="Helvetica Neue"/>
                <a:cs typeface="Helvetica Neue"/>
              </a:endParaRPr>
            </a:p>
          </p:txBody>
        </p:sp>
      </p:grpSp>
      <p:grpSp>
        <p:nvGrpSpPr>
          <p:cNvPr id="50" name="Group 49"/>
          <p:cNvGrpSpPr/>
          <p:nvPr/>
        </p:nvGrpSpPr>
        <p:grpSpPr>
          <a:xfrm>
            <a:off x="5723983" y="4873347"/>
            <a:ext cx="997336" cy="1079058"/>
            <a:chOff x="5723983" y="4873347"/>
            <a:chExt cx="997336" cy="1079058"/>
          </a:xfrm>
        </p:grpSpPr>
        <p:pic>
          <p:nvPicPr>
            <p:cNvPr id="51" name="Picture 50" descr="CloudFormation.png"/>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810685" y="4873347"/>
              <a:ext cx="731520" cy="731520"/>
            </a:xfrm>
            <a:prstGeom prst="rect">
              <a:avLst/>
            </a:prstGeom>
          </p:spPr>
        </p:pic>
        <p:sp>
          <p:nvSpPr>
            <p:cNvPr id="52" name="TextBox 51"/>
            <p:cNvSpPr txBox="1"/>
            <p:nvPr/>
          </p:nvSpPr>
          <p:spPr>
            <a:xfrm>
              <a:off x="5723983" y="5644628"/>
              <a:ext cx="997336" cy="307777"/>
            </a:xfrm>
            <a:prstGeom prst="rect">
              <a:avLst/>
            </a:prstGeom>
            <a:noFill/>
          </p:spPr>
          <p:txBody>
            <a:bodyPr wrap="square" lIns="0" tIns="0" rIns="0" bIns="0" rtlCol="0">
              <a:spAutoFit/>
            </a:bodyPr>
            <a:lstStyle/>
            <a:p>
              <a:pPr algn="ctr"/>
              <a:r>
                <a:rPr lang="en-US" sz="1000" dirty="0" smtClean="0">
                  <a:latin typeface="Helvetica Neue"/>
                  <a:cs typeface="Helvetica Neue"/>
                </a:rPr>
                <a:t>AWS CloudFormation</a:t>
              </a:r>
              <a:endParaRPr lang="en-US" sz="1000" dirty="0">
                <a:latin typeface="Helvetica Neue"/>
                <a:cs typeface="Helvetica Neue"/>
              </a:endParaRPr>
            </a:p>
          </p:txBody>
        </p:sp>
      </p:grpSp>
      <p:grpSp>
        <p:nvGrpSpPr>
          <p:cNvPr id="53" name="Group 52"/>
          <p:cNvGrpSpPr/>
          <p:nvPr/>
        </p:nvGrpSpPr>
        <p:grpSpPr>
          <a:xfrm>
            <a:off x="5746552" y="2422655"/>
            <a:ext cx="1472241" cy="769118"/>
            <a:chOff x="5746552" y="2422655"/>
            <a:chExt cx="1472241" cy="769118"/>
          </a:xfrm>
        </p:grpSpPr>
        <p:grpSp>
          <p:nvGrpSpPr>
            <p:cNvPr id="54" name="Group 53"/>
            <p:cNvGrpSpPr/>
            <p:nvPr/>
          </p:nvGrpSpPr>
          <p:grpSpPr>
            <a:xfrm>
              <a:off x="5746552" y="2422655"/>
              <a:ext cx="867377" cy="720714"/>
              <a:chOff x="2549525" y="760413"/>
              <a:chExt cx="1689100" cy="1733550"/>
            </a:xfrm>
          </p:grpSpPr>
          <p:sp>
            <p:nvSpPr>
              <p:cNvPr id="58" name="Rounded Rectangle 5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59" name="TextBox 32"/>
              <p:cNvSpPr txBox="1">
                <a:spLocks noChangeArrowheads="1"/>
              </p:cNvSpPr>
              <p:nvPr/>
            </p:nvSpPr>
            <p:spPr bwMode="auto">
              <a:xfrm>
                <a:off x="2619375" y="2251075"/>
                <a:ext cx="1557338" cy="230188"/>
              </a:xfrm>
              <a:prstGeom prst="rect">
                <a:avLst/>
              </a:prstGeom>
              <a:noFill/>
              <a:ln w="9525">
                <a:noFill/>
                <a:miter lim="800000"/>
                <a:headEnd/>
                <a:tailEnd/>
              </a:ln>
            </p:spPr>
            <p:txBody>
              <a:bodyPr>
                <a:spAutoFit/>
              </a:bodyPr>
              <a:lstStyle/>
              <a:p>
                <a:pPr algn="ctr"/>
                <a:r>
                  <a:rPr lang="en-US" sz="900" b="1" dirty="0">
                    <a:solidFill>
                      <a:srgbClr val="F7981F"/>
                    </a:solidFill>
                    <a:latin typeface="Helvetica Neue"/>
                    <a:ea typeface="Verdana" pitchFamily="34" charset="0"/>
                    <a:cs typeface="Helvetica Neue"/>
                  </a:rPr>
                  <a:t>Availability Zone</a:t>
                </a:r>
              </a:p>
            </p:txBody>
          </p:sp>
        </p:grpSp>
        <p:grpSp>
          <p:nvGrpSpPr>
            <p:cNvPr id="55" name="Group 54"/>
            <p:cNvGrpSpPr/>
            <p:nvPr/>
          </p:nvGrpSpPr>
          <p:grpSpPr>
            <a:xfrm>
              <a:off x="6463705" y="2467702"/>
              <a:ext cx="755088" cy="724071"/>
              <a:chOff x="4614863" y="760413"/>
              <a:chExt cx="1752600" cy="1733550"/>
            </a:xfrm>
          </p:grpSpPr>
          <p:sp>
            <p:nvSpPr>
              <p:cNvPr id="56" name="Rounded Rectangle 55"/>
              <p:cNvSpPr/>
              <p:nvPr/>
            </p:nvSpPr>
            <p:spPr>
              <a:xfrm>
                <a:off x="4614863" y="760413"/>
                <a:ext cx="1752600" cy="173355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57" name="TextBox 33"/>
              <p:cNvSpPr txBox="1">
                <a:spLocks noChangeArrowheads="1"/>
              </p:cNvSpPr>
              <p:nvPr/>
            </p:nvSpPr>
            <p:spPr bwMode="auto">
              <a:xfrm>
                <a:off x="4721225" y="2243138"/>
                <a:ext cx="1555750" cy="231775"/>
              </a:xfrm>
              <a:prstGeom prst="rect">
                <a:avLst/>
              </a:prstGeom>
              <a:noFill/>
              <a:ln w="9525">
                <a:noFill/>
                <a:miter lim="800000"/>
                <a:headEnd/>
                <a:tailEnd/>
              </a:ln>
            </p:spPr>
            <p:txBody>
              <a:bodyPr>
                <a:spAutoFit/>
              </a:bodyPr>
              <a:lstStyle/>
              <a:p>
                <a:pPr algn="ctr"/>
                <a:r>
                  <a:rPr lang="en-US" sz="900" b="1" dirty="0" smtClean="0">
                    <a:latin typeface="Helvetica Neue"/>
                    <a:ea typeface="Verdana" pitchFamily="34" charset="0"/>
                    <a:cs typeface="Helvetica Neue"/>
                  </a:rPr>
                  <a:t>region</a:t>
                </a:r>
                <a:endParaRPr lang="en-US" sz="900" b="1" dirty="0">
                  <a:latin typeface="Helvetica Neue"/>
                  <a:ea typeface="Verdana" pitchFamily="34" charset="0"/>
                  <a:cs typeface="Helvetica Neue"/>
                </a:endParaRPr>
              </a:p>
            </p:txBody>
          </p:sp>
        </p:grpSp>
      </p:grpSp>
    </p:spTree>
    <p:extLst>
      <p:ext uri="{BB962C8B-B14F-4D97-AF65-F5344CB8AC3E}">
        <p14:creationId xmlns:p14="http://schemas.microsoft.com/office/powerpoint/2010/main" val="4283557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2.5E-6 -4.81481E-6 L -0.171 0.0632 " pathEditMode="relative" rAng="0" ptsTypes="AA">
                                      <p:cBhvr>
                                        <p:cTn id="6" dur="2000" fill="hold"/>
                                        <p:tgtEl>
                                          <p:spTgt spid="44"/>
                                        </p:tgtEl>
                                        <p:attrNameLst>
                                          <p:attrName>ppt_x</p:attrName>
                                          <p:attrName>ppt_y</p:attrName>
                                        </p:attrNameLst>
                                      </p:cBhvr>
                                      <p:rCtr x="-8559" y="3148"/>
                                    </p:animMotion>
                                  </p:childTnLst>
                                </p:cTn>
                              </p:par>
                              <p:par>
                                <p:cTn id="7" presetID="42" presetClass="path" presetSubtype="0" accel="50000" decel="50000" fill="hold" nodeType="withEffect">
                                  <p:stCondLst>
                                    <p:cond delay="0"/>
                                  </p:stCondLst>
                                  <p:childTnLst>
                                    <p:animMotion origin="layout" path="M 2.5E-6 -4.81481E-6 L -0.24341 -0.11782 " pathEditMode="relative" rAng="0" ptsTypes="AA">
                                      <p:cBhvr>
                                        <p:cTn id="8" dur="2000" fill="hold"/>
                                        <p:tgtEl>
                                          <p:spTgt spid="41"/>
                                        </p:tgtEl>
                                        <p:attrNameLst>
                                          <p:attrName>ppt_x</p:attrName>
                                          <p:attrName>ppt_y</p:attrName>
                                        </p:attrNameLst>
                                      </p:cBhvr>
                                      <p:rCtr x="-12170" y="-5903"/>
                                    </p:animMotion>
                                  </p:childTnLst>
                                </p:cTn>
                              </p:par>
                              <p:par>
                                <p:cTn id="9" presetID="42" presetClass="path" presetSubtype="0" accel="50000" decel="50000" fill="hold" nodeType="withEffect">
                                  <p:stCondLst>
                                    <p:cond delay="0"/>
                                  </p:stCondLst>
                                  <p:childTnLst>
                                    <p:animMotion origin="layout" path="M 1.11111E-6 -2.22222E-6 L -0.52951 -0.05856 " pathEditMode="relative" rAng="0" ptsTypes="AA">
                                      <p:cBhvr>
                                        <p:cTn id="10" dur="2000" fill="hold"/>
                                        <p:tgtEl>
                                          <p:spTgt spid="18"/>
                                        </p:tgtEl>
                                        <p:attrNameLst>
                                          <p:attrName>ppt_x</p:attrName>
                                          <p:attrName>ppt_y</p:attrName>
                                        </p:attrNameLst>
                                      </p:cBhvr>
                                      <p:rCtr x="-26476" y="-2940"/>
                                    </p:animMotion>
                                  </p:childTnLst>
                                </p:cTn>
                              </p:par>
                              <p:par>
                                <p:cTn id="11" presetID="42" presetClass="path" presetSubtype="0" accel="50000" decel="50000" fill="hold" nodeType="withEffect">
                                  <p:stCondLst>
                                    <p:cond delay="0"/>
                                  </p:stCondLst>
                                  <p:childTnLst>
                                    <p:animMotion origin="layout" path="M -8.33333E-7 -3.33333E-6 L -0.45903 0.05718 " pathEditMode="relative" rAng="0" ptsTypes="AA">
                                      <p:cBhvr>
                                        <p:cTn id="12" dur="2000" fill="hold"/>
                                        <p:tgtEl>
                                          <p:spTgt spid="35"/>
                                        </p:tgtEl>
                                        <p:attrNameLst>
                                          <p:attrName>ppt_x</p:attrName>
                                          <p:attrName>ppt_y</p:attrName>
                                        </p:attrNameLst>
                                      </p:cBhvr>
                                      <p:rCtr x="-22951" y="2847"/>
                                    </p:animMotion>
                                  </p:childTnLst>
                                </p:cTn>
                              </p:par>
                              <p:par>
                                <p:cTn id="13" presetID="42" presetClass="path" presetSubtype="0" accel="50000" decel="50000" fill="hold" nodeType="withEffect">
                                  <p:stCondLst>
                                    <p:cond delay="0"/>
                                  </p:stCondLst>
                                  <p:childTnLst>
                                    <p:animMotion origin="layout" path="M -4.16667E-6 7.40741E-7 L -0.46718 0.01505 " pathEditMode="relative" rAng="0" ptsTypes="AA">
                                      <p:cBhvr>
                                        <p:cTn id="14" dur="2000" fill="hold"/>
                                        <p:tgtEl>
                                          <p:spTgt spid="53"/>
                                        </p:tgtEl>
                                        <p:attrNameLst>
                                          <p:attrName>ppt_x</p:attrName>
                                          <p:attrName>ppt_y</p:attrName>
                                        </p:attrNameLst>
                                      </p:cBhvr>
                                      <p:rCtr x="-23368" y="741"/>
                                    </p:animMotion>
                                  </p:childTnLst>
                                </p:cTn>
                              </p:par>
                              <p:par>
                                <p:cTn id="15" presetID="42" presetClass="path" presetSubtype="0" accel="50000" decel="50000" fill="hold" nodeType="withEffect">
                                  <p:stCondLst>
                                    <p:cond delay="0"/>
                                  </p:stCondLst>
                                  <p:childTnLst>
                                    <p:animMotion origin="layout" path="M 0 -3.33333E-6 L -0.68385 -0.21898 " pathEditMode="relative" rAng="0" ptsTypes="AA">
                                      <p:cBhvr>
                                        <p:cTn id="16" dur="2000" fill="hold"/>
                                        <p:tgtEl>
                                          <p:spTgt spid="30"/>
                                        </p:tgtEl>
                                        <p:attrNameLst>
                                          <p:attrName>ppt_x</p:attrName>
                                          <p:attrName>ppt_y</p:attrName>
                                        </p:attrNameLst>
                                      </p:cBhvr>
                                      <p:rCtr x="-34201" y="-10949"/>
                                    </p:animMotion>
                                  </p:childTnLst>
                                </p:cTn>
                              </p:par>
                              <p:par>
                                <p:cTn id="17" presetID="42" presetClass="path" presetSubtype="0" accel="50000" decel="50000" fill="hold" nodeType="withEffect">
                                  <p:stCondLst>
                                    <p:cond delay="0"/>
                                  </p:stCondLst>
                                  <p:childTnLst>
                                    <p:animMotion origin="layout" path="M 4.16667E-6 -4.07407E-6 L -0.43143 0.06945 " pathEditMode="relative" rAng="0" ptsTypes="AA">
                                      <p:cBhvr>
                                        <p:cTn id="18" dur="2000" fill="hold"/>
                                        <p:tgtEl>
                                          <p:spTgt spid="47"/>
                                        </p:tgtEl>
                                        <p:attrNameLst>
                                          <p:attrName>ppt_x</p:attrName>
                                          <p:attrName>ppt_y</p:attrName>
                                        </p:attrNameLst>
                                      </p:cBhvr>
                                      <p:rCtr x="-21580" y="3472"/>
                                    </p:animMotion>
                                  </p:childTnLst>
                                </p:cTn>
                              </p:par>
                              <p:par>
                                <p:cTn id="19" presetID="42" presetClass="path" presetSubtype="0" accel="50000" decel="50000" fill="hold" nodeType="withEffect">
                                  <p:stCondLst>
                                    <p:cond delay="0"/>
                                  </p:stCondLst>
                                  <p:childTnLst>
                                    <p:animMotion origin="layout" path="M -5.55556E-7 -4.44444E-6 L 0.14844 0.36598 " pathEditMode="relative" rAng="0" ptsTypes="AA">
                                      <p:cBhvr>
                                        <p:cTn id="20" dur="2000" fill="hold"/>
                                        <p:tgtEl>
                                          <p:spTgt spid="24"/>
                                        </p:tgtEl>
                                        <p:attrNameLst>
                                          <p:attrName>ppt_x</p:attrName>
                                          <p:attrName>ppt_y</p:attrName>
                                        </p:attrNameLst>
                                      </p:cBhvr>
                                      <p:rCtr x="7413" y="18287"/>
                                    </p:animMotion>
                                  </p:childTnLst>
                                </p:cTn>
                              </p:par>
                              <p:par>
                                <p:cTn id="21" presetID="42" presetClass="path" presetSubtype="0" accel="50000" decel="50000" fill="hold" nodeType="withEffect">
                                  <p:stCondLst>
                                    <p:cond delay="0"/>
                                  </p:stCondLst>
                                  <p:childTnLst>
                                    <p:animMotion origin="layout" path="M 2.22222E-6 -4.07407E-6 L -0.31007 -0.13888 " pathEditMode="relative" rAng="0" ptsTypes="AA">
                                      <p:cBhvr>
                                        <p:cTn id="22" dur="2000" fill="hold"/>
                                        <p:tgtEl>
                                          <p:spTgt spid="38"/>
                                        </p:tgtEl>
                                        <p:attrNameLst>
                                          <p:attrName>ppt_x</p:attrName>
                                          <p:attrName>ppt_y</p:attrName>
                                        </p:attrNameLst>
                                      </p:cBhvr>
                                      <p:rCtr x="-15503" y="-6944"/>
                                    </p:animMotion>
                                  </p:childTnLst>
                                </p:cTn>
                              </p:par>
                              <p:par>
                                <p:cTn id="23" presetID="42" presetClass="path" presetSubtype="0" accel="50000" decel="50000" fill="hold" nodeType="withEffect">
                                  <p:stCondLst>
                                    <p:cond delay="0"/>
                                  </p:stCondLst>
                                  <p:childTnLst>
                                    <p:animMotion origin="layout" path="M 4.44444E-6 -1.85185E-6 L -0.13021 -0.39861 " pathEditMode="relative" rAng="0" ptsTypes="AA">
                                      <p:cBhvr>
                                        <p:cTn id="24" dur="2000" fill="hold"/>
                                        <p:tgtEl>
                                          <p:spTgt spid="50"/>
                                        </p:tgtEl>
                                        <p:attrNameLst>
                                          <p:attrName>ppt_x</p:attrName>
                                          <p:attrName>ppt_y</p:attrName>
                                        </p:attrNameLst>
                                      </p:cBhvr>
                                      <p:rCtr x="-6510" y="-19931"/>
                                    </p:animMotion>
                                  </p:childTnLst>
                                </p:cTn>
                              </p:par>
                              <p:par>
                                <p:cTn id="25" presetID="42" presetClass="path" presetSubtype="0" accel="50000" decel="50000" fill="hold" nodeType="withEffect">
                                  <p:stCondLst>
                                    <p:cond delay="0"/>
                                  </p:stCondLst>
                                  <p:childTnLst>
                                    <p:animMotion origin="layout" path="M 2.22222E-6 -3.7037E-6 L 0.0434 -0.36689 " pathEditMode="relative" rAng="0" ptsTypes="AA">
                                      <p:cBhvr>
                                        <p:cTn id="26" dur="2000" fill="hold"/>
                                        <p:tgtEl>
                                          <p:spTgt spid="27"/>
                                        </p:tgtEl>
                                        <p:attrNameLst>
                                          <p:attrName>ppt_x</p:attrName>
                                          <p:attrName>ppt_y</p:attrName>
                                        </p:attrNameLst>
                                      </p:cBhvr>
                                      <p:rCtr x="2170" y="-18356"/>
                                    </p:animMotion>
                                  </p:childTnLst>
                                </p:cTn>
                              </p:par>
                              <p:par>
                                <p:cTn id="27" presetID="42" presetClass="path" presetSubtype="0" accel="50000" decel="50000" fill="hold" nodeType="withEffect">
                                  <p:stCondLst>
                                    <p:cond delay="0"/>
                                  </p:stCondLst>
                                  <p:childTnLst>
                                    <p:animMotion origin="layout" path="M 2.5E-6 -2.96296E-6 L -0.32396 -0.04398 " pathEditMode="relative" rAng="0" ptsTypes="AA">
                                      <p:cBhvr>
                                        <p:cTn id="28" dur="2000" fill="hold"/>
                                        <p:tgtEl>
                                          <p:spTgt spid="21"/>
                                        </p:tgtEl>
                                        <p:attrNameLst>
                                          <p:attrName>ppt_x</p:attrName>
                                          <p:attrName>ppt_y</p:attrName>
                                        </p:attrNameLst>
                                      </p:cBhvr>
                                      <p:rCtr x="-16198" y="-219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Roles (Delegation and Federation)</a:t>
            </a:r>
            <a:endParaRPr lang="en-US" dirty="0"/>
          </a:p>
        </p:txBody>
      </p:sp>
      <p:sp>
        <p:nvSpPr>
          <p:cNvPr id="3" name="Content Placeholder 2"/>
          <p:cNvSpPr>
            <a:spLocks noGrp="1"/>
          </p:cNvSpPr>
          <p:nvPr>
            <p:ph idx="1"/>
          </p:nvPr>
        </p:nvSpPr>
        <p:spPr/>
        <p:txBody>
          <a:bodyPr>
            <a:normAutofit fontScale="32500" lnSpcReduction="20000"/>
          </a:bodyPr>
          <a:lstStyle/>
          <a:p>
            <a:r>
              <a:rPr lang="en-US" dirty="0" smtClean="0"/>
              <a:t>AWS lists the following uses of IAM Roles:</a:t>
            </a:r>
          </a:p>
          <a:p>
            <a:r>
              <a:rPr lang="en-US" dirty="0" smtClean="0"/>
              <a:t>Applications </a:t>
            </a:r>
            <a:r>
              <a:rPr lang="en-US" dirty="0"/>
              <a:t>running on Amazon EC2 instances that need to access AWS resources</a:t>
            </a:r>
          </a:p>
          <a:p>
            <a:pPr lvl="1"/>
            <a:r>
              <a:rPr lang="en-US" dirty="0"/>
              <a:t>If an application runs on an Amazon EC2 instance and needs to make requests for AWS resources such as Amazon S3 buckets or an </a:t>
            </a:r>
            <a:r>
              <a:rPr lang="en-US" dirty="0" err="1"/>
              <a:t>DynamoDB</a:t>
            </a:r>
            <a:r>
              <a:rPr lang="en-US" dirty="0"/>
              <a:t> table, it must have security credentials. It isn't a good practice to embed or pass IAM user credentials to each instance—distributing long-term credentials to each instance is challenging to manage and a potential security risk. A better strategy is to create a role that is used when the Amazon EC2 instance is launched. An application can then get temporary security credentials from the Amazon EC2 instance. For more information, see Granting Applications that Run on Amazon EC2 Instances Access to AWS Resources</a:t>
            </a:r>
            <a:r>
              <a:rPr lang="en-US" dirty="0" smtClean="0"/>
              <a:t>.</a:t>
            </a:r>
            <a:endParaRPr lang="en-US" dirty="0"/>
          </a:p>
          <a:p>
            <a:r>
              <a:rPr lang="en-US" dirty="0"/>
              <a:t>Cross-account access</a:t>
            </a:r>
          </a:p>
          <a:p>
            <a:pPr lvl="1"/>
            <a:r>
              <a:rPr lang="en-US" dirty="0"/>
              <a:t>To manage access to resources, you might have multiple AWS accounts—for example, to isolate a development environment from a production environment. However, users from one account might need to access resources in the other account, such as promoting an update from the development environment to the production environment. Although users who work in both accounts could have a separate identity in each account, managing credentials for multiple accounts makes identity management difficult. Instead, you can create a role in an account that lets a user from the other account securely access resources. For more information, see Cross-Account API Access Using IAM Roles</a:t>
            </a:r>
            <a:r>
              <a:rPr lang="en-US" dirty="0" smtClean="0"/>
              <a:t>.</a:t>
            </a:r>
            <a:endParaRPr lang="en-US" dirty="0"/>
          </a:p>
          <a:p>
            <a:r>
              <a:rPr lang="en-US" dirty="0"/>
              <a:t>Identity federation</a:t>
            </a:r>
          </a:p>
          <a:p>
            <a:pPr lvl="1"/>
            <a:r>
              <a:rPr lang="en-US" dirty="0"/>
              <a:t>Users might already have identities outside of AWS, such as in your corporate directory. However, those users might need to work with AWS resources (or work with applications that access those resources). If so, users also need AWS security credentials in order to make programmatic requests to AWS. To provide these credentials, you can use IAM roles, which let you specify permissions for users whose identity is federated from your organization. For more information, see Using Your Company's Own Authentication System to Grant Access to AWS Resources and Creating Temporary Security Credentials to Enable Access for Federated Users in the Using Temporary Security Credentials guide</a:t>
            </a:r>
            <a:r>
              <a:rPr lang="en-US" dirty="0" smtClean="0"/>
              <a:t>.</a:t>
            </a:r>
            <a:endParaRPr lang="en-US" dirty="0"/>
          </a:p>
          <a:p>
            <a:pPr lvl="1"/>
            <a:r>
              <a:rPr lang="en-US" dirty="0"/>
              <a:t>If your organization supports SAML 2.0 (Security Assertion Markup Language 2.0), you can create trust between your organization as an identity provider (</a:t>
            </a:r>
            <a:r>
              <a:rPr lang="en-US" dirty="0" err="1"/>
              <a:t>IdP</a:t>
            </a:r>
            <a:r>
              <a:rPr lang="en-US" dirty="0"/>
              <a:t>) and other organizations as service providers. In AWS, you can configure AWS as the service provider and use SAML to provide your users with federated single-sign on (SSO) to the AWS Management Console or to get federated access to call AWS APIs. For more information, see Creating Temporary Security Credentials for SAML Federation in the Using Temporary Security Credentials guide</a:t>
            </a:r>
            <a:r>
              <a:rPr lang="en-US" dirty="0" smtClean="0"/>
              <a:t>.</a:t>
            </a:r>
            <a:endParaRPr lang="en-US" dirty="0"/>
          </a:p>
          <a:p>
            <a:r>
              <a:rPr lang="en-US" dirty="0"/>
              <a:t>Web identity federation</a:t>
            </a:r>
          </a:p>
          <a:p>
            <a:pPr lvl="1"/>
            <a:r>
              <a:rPr lang="en-US" dirty="0"/>
              <a:t>If you create a mobile or web-based app that accesses AWS resources, the app needs security credentials in order to make programmatic requests to AWS.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3817938491"/>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Map requirements to AWS core offerings</a:t>
            </a:r>
            <a:endParaRPr lang="en-US" dirty="0"/>
          </a:p>
        </p:txBody>
      </p:sp>
      <p:sp>
        <p:nvSpPr>
          <p:cNvPr id="10" name="Content Placeholder 9"/>
          <p:cNvSpPr>
            <a:spLocks noGrp="1"/>
          </p:cNvSpPr>
          <p:nvPr>
            <p:ph sz="half" idx="1"/>
          </p:nvPr>
        </p:nvSpPr>
        <p:spPr>
          <a:xfrm>
            <a:off x="457199" y="1536192"/>
            <a:ext cx="3826765" cy="2296057"/>
          </a:xfrm>
          <a:ln>
            <a:solidFill>
              <a:schemeClr val="accent1"/>
            </a:solidFill>
          </a:ln>
        </p:spPr>
        <p:txBody>
          <a:bodyPr>
            <a:normAutofit/>
          </a:bodyPr>
          <a:lstStyle/>
          <a:p>
            <a:r>
              <a:rPr lang="en-US" dirty="0"/>
              <a:t>Compute  &amp; </a:t>
            </a:r>
            <a:r>
              <a:rPr lang="en-US" dirty="0" smtClean="0"/>
              <a:t>Network</a:t>
            </a:r>
          </a:p>
          <a:p>
            <a:pPr lvl="1"/>
            <a:r>
              <a:rPr lang="en-US" sz="1600" dirty="0" smtClean="0"/>
              <a:t>EC2</a:t>
            </a:r>
          </a:p>
          <a:p>
            <a:pPr lvl="1"/>
            <a:r>
              <a:rPr lang="en-US" sz="1600" dirty="0" smtClean="0"/>
              <a:t>Auto Scaling</a:t>
            </a:r>
          </a:p>
          <a:p>
            <a:pPr lvl="1"/>
            <a:r>
              <a:rPr lang="en-US" sz="1600" dirty="0"/>
              <a:t>Elastic Load Balancer (ELB)</a:t>
            </a:r>
          </a:p>
          <a:p>
            <a:pPr lvl="1"/>
            <a:r>
              <a:rPr lang="en-US" sz="1600" dirty="0" smtClean="0"/>
              <a:t>Direct </a:t>
            </a:r>
            <a:r>
              <a:rPr lang="en-US" sz="1600" dirty="0"/>
              <a:t>Connect </a:t>
            </a:r>
            <a:endParaRPr lang="en-US" sz="1600" dirty="0" smtClean="0"/>
          </a:p>
          <a:p>
            <a:pPr lvl="1"/>
            <a:r>
              <a:rPr lang="en-US" sz="1600" dirty="0" smtClean="0"/>
              <a:t>Route 53</a:t>
            </a:r>
          </a:p>
          <a:p>
            <a:pPr lvl="1"/>
            <a:r>
              <a:rPr lang="en-US" sz="1600" dirty="0" smtClean="0"/>
              <a:t>VPC</a:t>
            </a:r>
            <a:endParaRPr lang="en-US" sz="16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
        <p:nvSpPr>
          <p:cNvPr id="14" name="Content Placeholder 9"/>
          <p:cNvSpPr txBox="1">
            <a:spLocks/>
          </p:cNvSpPr>
          <p:nvPr/>
        </p:nvSpPr>
        <p:spPr>
          <a:xfrm>
            <a:off x="481903" y="4003498"/>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a:t>Storage &amp; Content Delivery</a:t>
            </a:r>
            <a:endParaRPr lang="en-US" sz="2000" dirty="0" smtClean="0"/>
          </a:p>
          <a:p>
            <a:pPr lvl="1"/>
            <a:r>
              <a:rPr lang="en-US" sz="1600" dirty="0" smtClean="0"/>
              <a:t>Elastic Block Store (EBS)</a:t>
            </a:r>
          </a:p>
          <a:p>
            <a:pPr lvl="1"/>
            <a:r>
              <a:rPr lang="en-US" sz="1600" dirty="0" smtClean="0"/>
              <a:t>Glacier</a:t>
            </a:r>
          </a:p>
          <a:p>
            <a:pPr lvl="1"/>
            <a:r>
              <a:rPr lang="en-US" sz="1600" dirty="0" smtClean="0"/>
              <a:t>S3</a:t>
            </a:r>
          </a:p>
          <a:p>
            <a:pPr lvl="1"/>
            <a:r>
              <a:rPr lang="en-US" sz="1600" dirty="0" smtClean="0"/>
              <a:t>Storage Gateway</a:t>
            </a:r>
            <a:r>
              <a:rPr lang="en-US" sz="2000" dirty="0" smtClean="0"/>
              <a:t>	</a:t>
            </a:r>
          </a:p>
          <a:p>
            <a:pPr lvl="1"/>
            <a:r>
              <a:rPr lang="en-US" sz="1600" dirty="0" err="1"/>
              <a:t>CloudFront</a:t>
            </a:r>
            <a:endParaRPr lang="en-US" sz="1600" dirty="0"/>
          </a:p>
          <a:p>
            <a:pPr lvl="1"/>
            <a:endParaRPr lang="en-US" sz="1600" dirty="0"/>
          </a:p>
        </p:txBody>
      </p:sp>
      <p:sp>
        <p:nvSpPr>
          <p:cNvPr id="16" name="Content Placeholder 9"/>
          <p:cNvSpPr txBox="1">
            <a:spLocks/>
          </p:cNvSpPr>
          <p:nvPr/>
        </p:nvSpPr>
        <p:spPr>
          <a:xfrm>
            <a:off x="4399179" y="1537908"/>
            <a:ext cx="3826765" cy="2296057"/>
          </a:xfrm>
          <a:prstGeom prst="rect">
            <a:avLst/>
          </a:prstGeom>
          <a:ln>
            <a:solidFill>
              <a:schemeClr val="accent1"/>
            </a:solidFill>
          </a:ln>
        </p:spPr>
        <p:txBody>
          <a:bodyPr vert="horz" lIns="91440" tIns="45720" rIns="91440" bIns="45720" rtlCol="0">
            <a:normAutofit lnSpcReduction="10000"/>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Deployment &amp; Management</a:t>
            </a:r>
          </a:p>
          <a:p>
            <a:pPr lvl="1"/>
            <a:r>
              <a:rPr lang="en-US" sz="1600" dirty="0" err="1" smtClean="0"/>
              <a:t>CloudFormation</a:t>
            </a:r>
            <a:endParaRPr lang="en-US" sz="1600" dirty="0" smtClean="0"/>
          </a:p>
          <a:p>
            <a:pPr lvl="1"/>
            <a:r>
              <a:rPr lang="en-US" sz="1600" dirty="0" err="1" smtClean="0"/>
              <a:t>CloudTrail</a:t>
            </a:r>
            <a:endParaRPr lang="en-US" sz="1600" dirty="0" smtClean="0"/>
          </a:p>
          <a:p>
            <a:pPr lvl="1"/>
            <a:r>
              <a:rPr lang="en-US" sz="1600" dirty="0" err="1" smtClean="0"/>
              <a:t>CloudWatch</a:t>
            </a:r>
            <a:endParaRPr lang="en-US" sz="1600" dirty="0" smtClean="0"/>
          </a:p>
          <a:p>
            <a:pPr lvl="1"/>
            <a:r>
              <a:rPr lang="en-US" sz="1600" dirty="0" smtClean="0"/>
              <a:t>Elastic Beanstalk</a:t>
            </a:r>
          </a:p>
          <a:p>
            <a:pPr lvl="1"/>
            <a:r>
              <a:rPr lang="en-US" sz="1600" dirty="0" smtClean="0"/>
              <a:t>IAM</a:t>
            </a:r>
          </a:p>
          <a:p>
            <a:pPr lvl="1"/>
            <a:r>
              <a:rPr lang="en-US" sz="1600" dirty="0" err="1" smtClean="0"/>
              <a:t>OpsWorks</a:t>
            </a:r>
            <a:endParaRPr lang="en-US" sz="1600" dirty="0" smtClean="0"/>
          </a:p>
          <a:p>
            <a:pPr lvl="1"/>
            <a:r>
              <a:rPr lang="en-US" sz="1600" dirty="0" smtClean="0"/>
              <a:t>Trusted Advisor</a:t>
            </a:r>
            <a:endParaRPr lang="en-US" sz="1600" dirty="0"/>
          </a:p>
        </p:txBody>
      </p:sp>
      <p:sp>
        <p:nvSpPr>
          <p:cNvPr id="17" name="Content Placeholder 9"/>
          <p:cNvSpPr txBox="1">
            <a:spLocks/>
          </p:cNvSpPr>
          <p:nvPr/>
        </p:nvSpPr>
        <p:spPr>
          <a:xfrm>
            <a:off x="4426969" y="4003497"/>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Database</a:t>
            </a:r>
          </a:p>
          <a:p>
            <a:pPr lvl="1"/>
            <a:r>
              <a:rPr lang="en-US" sz="1600" dirty="0" err="1" smtClean="0"/>
              <a:t>DynamoDB</a:t>
            </a:r>
            <a:endParaRPr lang="en-US" sz="1600" dirty="0" smtClean="0"/>
          </a:p>
          <a:p>
            <a:pPr lvl="1"/>
            <a:r>
              <a:rPr lang="en-US" sz="1600" dirty="0" err="1" smtClean="0"/>
              <a:t>ElastiCache</a:t>
            </a:r>
            <a:endParaRPr lang="en-US" sz="1600" dirty="0" smtClean="0"/>
          </a:p>
          <a:p>
            <a:pPr lvl="1"/>
            <a:r>
              <a:rPr lang="en-US" sz="1600" dirty="0" smtClean="0"/>
              <a:t>RDS</a:t>
            </a:r>
          </a:p>
          <a:p>
            <a:pPr lvl="1"/>
            <a:r>
              <a:rPr lang="en-US" sz="1600" dirty="0" smtClean="0"/>
              <a:t>Redshift</a:t>
            </a:r>
          </a:p>
          <a:p>
            <a:pPr lvl="1"/>
            <a:endParaRPr lang="en-US" sz="1600" dirty="0"/>
          </a:p>
        </p:txBody>
      </p:sp>
    </p:spTree>
    <p:extLst>
      <p:ext uri="{BB962C8B-B14F-4D97-AF65-F5344CB8AC3E}">
        <p14:creationId xmlns:p14="http://schemas.microsoft.com/office/powerpoint/2010/main" val="98239667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0">
                                            <p:txEl>
                                              <p:pRg st="4" end="4"/>
                                            </p:txEl>
                                          </p:spTgt>
                                        </p:tgtEl>
                                        <p:attrNameLst>
                                          <p:attrName>ppt_x</p:attrName>
                                        </p:attrNameLst>
                                      </p:cBhvr>
                                      <p:tavLst>
                                        <p:tav tm="0">
                                          <p:val>
                                            <p:strVal val="ppt_x"/>
                                          </p:val>
                                        </p:tav>
                                        <p:tav tm="100000">
                                          <p:val>
                                            <p:strVal val="ppt_x"/>
                                          </p:val>
                                        </p:tav>
                                      </p:tavLst>
                                    </p:anim>
                                    <p:anim calcmode="lin" valueType="num">
                                      <p:cBhvr additive="base">
                                        <p:cTn id="7" dur="500"/>
                                        <p:tgtEl>
                                          <p:spTgt spid="10">
                                            <p:txEl>
                                              <p:pRg st="4" end="4"/>
                                            </p:txEl>
                                          </p:spTgt>
                                        </p:tgtEl>
                                        <p:attrNameLst>
                                          <p:attrName>ppt_y</p:attrName>
                                        </p:attrNameLst>
                                      </p:cBhvr>
                                      <p:tavLst>
                                        <p:tav tm="0">
                                          <p:val>
                                            <p:strVal val="ppt_y"/>
                                          </p:val>
                                        </p:tav>
                                        <p:tav tm="100000">
                                          <p:val>
                                            <p:strVal val="1+ppt_h/2"/>
                                          </p:val>
                                        </p:tav>
                                      </p:tavLst>
                                    </p:anim>
                                    <p:set>
                                      <p:cBhvr>
                                        <p:cTn id="8" dur="1" fill="hold">
                                          <p:stCondLst>
                                            <p:cond delay="499"/>
                                          </p:stCondLst>
                                        </p:cTn>
                                        <p:tgtEl>
                                          <p:spTgt spid="10">
                                            <p:txEl>
                                              <p:pRg st="4" end="4"/>
                                            </p:txEl>
                                          </p:spTgt>
                                        </p:tgtEl>
                                        <p:attrNameLst>
                                          <p:attrName>style.visibility</p:attrName>
                                        </p:attrNameLst>
                                      </p:cBhvr>
                                      <p:to>
                                        <p:strVal val="hidden"/>
                                      </p:to>
                                    </p:set>
                                  </p:childTnLst>
                                </p:cTn>
                              </p:par>
                            </p:childTnLst>
                          </p:cTn>
                        </p:par>
                        <p:par>
                          <p:cTn id="9" fill="hold">
                            <p:stCondLst>
                              <p:cond delay="500"/>
                            </p:stCondLst>
                            <p:childTnLst>
                              <p:par>
                                <p:cTn id="10" presetID="2" presetClass="exit" presetSubtype="4" fill="hold" nodeType="afterEffect">
                                  <p:stCondLst>
                                    <p:cond delay="0"/>
                                  </p:stCondLst>
                                  <p:childTnLst>
                                    <p:anim calcmode="lin" valueType="num">
                                      <p:cBhvr additive="base">
                                        <p:cTn id="11" dur="500"/>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12" dur="500"/>
                                        <p:tgtEl>
                                          <p:spTgt spid="17">
                                            <p:txEl>
                                              <p:pRg st="1" end="1"/>
                                            </p:txEl>
                                          </p:spTgt>
                                        </p:tgtEl>
                                        <p:attrNameLst>
                                          <p:attrName>ppt_y</p:attrName>
                                        </p:attrNameLst>
                                      </p:cBhvr>
                                      <p:tavLst>
                                        <p:tav tm="0">
                                          <p:val>
                                            <p:strVal val="ppt_y"/>
                                          </p:val>
                                        </p:tav>
                                        <p:tav tm="100000">
                                          <p:val>
                                            <p:strVal val="1+ppt_h/2"/>
                                          </p:val>
                                        </p:tav>
                                      </p:tavLst>
                                    </p:anim>
                                    <p:set>
                                      <p:cBhvr>
                                        <p:cTn id="13" dur="1" fill="hold">
                                          <p:stCondLst>
                                            <p:cond delay="499"/>
                                          </p:stCondLst>
                                        </p:cTn>
                                        <p:tgtEl>
                                          <p:spTgt spid="17">
                                            <p:txEl>
                                              <p:pRg st="1" end="1"/>
                                            </p:txEl>
                                          </p:spTgt>
                                        </p:tgtEl>
                                        <p:attrNameLst>
                                          <p:attrName>style.visibility</p:attrName>
                                        </p:attrNameLst>
                                      </p:cBhvr>
                                      <p:to>
                                        <p:strVal val="hidden"/>
                                      </p:to>
                                    </p:set>
                                  </p:childTnLst>
                                </p:cTn>
                              </p:par>
                              <p:par>
                                <p:cTn id="14" presetID="2" presetClass="exit" presetSubtype="4" fill="hold" nodeType="withEffect">
                                  <p:stCondLst>
                                    <p:cond delay="0"/>
                                  </p:stCondLst>
                                  <p:childTnLst>
                                    <p:anim calcmode="lin" valueType="num">
                                      <p:cBhvr additive="base">
                                        <p:cTn id="15" dur="500"/>
                                        <p:tgtEl>
                                          <p:spTgt spid="17">
                                            <p:txEl>
                                              <p:pRg st="2" end="2"/>
                                            </p:txEl>
                                          </p:spTgt>
                                        </p:tgtEl>
                                        <p:attrNameLst>
                                          <p:attrName>ppt_x</p:attrName>
                                        </p:attrNameLst>
                                      </p:cBhvr>
                                      <p:tavLst>
                                        <p:tav tm="0">
                                          <p:val>
                                            <p:strVal val="ppt_x"/>
                                          </p:val>
                                        </p:tav>
                                        <p:tav tm="100000">
                                          <p:val>
                                            <p:strVal val="ppt_x"/>
                                          </p:val>
                                        </p:tav>
                                      </p:tavLst>
                                    </p:anim>
                                    <p:anim calcmode="lin" valueType="num">
                                      <p:cBhvr additive="base">
                                        <p:cTn id="16" dur="500"/>
                                        <p:tgtEl>
                                          <p:spTgt spid="17">
                                            <p:txEl>
                                              <p:pRg st="2" end="2"/>
                                            </p:txEl>
                                          </p:spTgt>
                                        </p:tgtEl>
                                        <p:attrNameLst>
                                          <p:attrName>ppt_y</p:attrName>
                                        </p:attrNameLst>
                                      </p:cBhvr>
                                      <p:tavLst>
                                        <p:tav tm="0">
                                          <p:val>
                                            <p:strVal val="ppt_y"/>
                                          </p:val>
                                        </p:tav>
                                        <p:tav tm="100000">
                                          <p:val>
                                            <p:strVal val="1+ppt_h/2"/>
                                          </p:val>
                                        </p:tav>
                                      </p:tavLst>
                                    </p:anim>
                                    <p:set>
                                      <p:cBhvr>
                                        <p:cTn id="17" dur="1" fill="hold">
                                          <p:stCondLst>
                                            <p:cond delay="499"/>
                                          </p:stCondLst>
                                        </p:cTn>
                                        <p:tgtEl>
                                          <p:spTgt spid="17">
                                            <p:txEl>
                                              <p:pRg st="2" end="2"/>
                                            </p:txEl>
                                          </p:spTgt>
                                        </p:tgtEl>
                                        <p:attrNameLst>
                                          <p:attrName>style.visibility</p:attrName>
                                        </p:attrNameLst>
                                      </p:cBhvr>
                                      <p:to>
                                        <p:strVal val="hidden"/>
                                      </p:to>
                                    </p:set>
                                  </p:childTnLst>
                                </p:cTn>
                              </p:par>
                              <p:par>
                                <p:cTn id="18" presetID="2" presetClass="exit" presetSubtype="4" fill="hold" nodeType="withEffect">
                                  <p:stCondLst>
                                    <p:cond delay="0"/>
                                  </p:stCondLst>
                                  <p:childTnLst>
                                    <p:anim calcmode="lin" valueType="num">
                                      <p:cBhvr additive="base">
                                        <p:cTn id="19" dur="500"/>
                                        <p:tgtEl>
                                          <p:spTgt spid="17">
                                            <p:txEl>
                                              <p:pRg st="4" end="4"/>
                                            </p:txEl>
                                          </p:spTgt>
                                        </p:tgtEl>
                                        <p:attrNameLst>
                                          <p:attrName>ppt_x</p:attrName>
                                        </p:attrNameLst>
                                      </p:cBhvr>
                                      <p:tavLst>
                                        <p:tav tm="0">
                                          <p:val>
                                            <p:strVal val="ppt_x"/>
                                          </p:val>
                                        </p:tav>
                                        <p:tav tm="100000">
                                          <p:val>
                                            <p:strVal val="ppt_x"/>
                                          </p:val>
                                        </p:tav>
                                      </p:tavLst>
                                    </p:anim>
                                    <p:anim calcmode="lin" valueType="num">
                                      <p:cBhvr additive="base">
                                        <p:cTn id="20" dur="500"/>
                                        <p:tgtEl>
                                          <p:spTgt spid="17">
                                            <p:txEl>
                                              <p:pRg st="4" end="4"/>
                                            </p:txEl>
                                          </p:spTgt>
                                        </p:tgtEl>
                                        <p:attrNameLst>
                                          <p:attrName>ppt_y</p:attrName>
                                        </p:attrNameLst>
                                      </p:cBhvr>
                                      <p:tavLst>
                                        <p:tav tm="0">
                                          <p:val>
                                            <p:strVal val="ppt_y"/>
                                          </p:val>
                                        </p:tav>
                                        <p:tav tm="100000">
                                          <p:val>
                                            <p:strVal val="1+ppt_h/2"/>
                                          </p:val>
                                        </p:tav>
                                      </p:tavLst>
                                    </p:anim>
                                    <p:set>
                                      <p:cBhvr>
                                        <p:cTn id="21" dur="1" fill="hold">
                                          <p:stCondLst>
                                            <p:cond delay="499"/>
                                          </p:stCondLst>
                                        </p:cTn>
                                        <p:tgtEl>
                                          <p:spTgt spid="17">
                                            <p:txEl>
                                              <p:pRg st="4" end="4"/>
                                            </p:txEl>
                                          </p:spTgt>
                                        </p:tgtEl>
                                        <p:attrNameLst>
                                          <p:attrName>style.visibility</p:attrName>
                                        </p:attrNameLst>
                                      </p:cBhvr>
                                      <p:to>
                                        <p:strVal val="hidden"/>
                                      </p:to>
                                    </p:set>
                                  </p:childTnLst>
                                </p:cTn>
                              </p:par>
                              <p:par>
                                <p:cTn id="22" presetID="2" presetClass="exit" presetSubtype="4" fill="hold" nodeType="withEffect">
                                  <p:stCondLst>
                                    <p:cond delay="0"/>
                                  </p:stCondLst>
                                  <p:childTnLst>
                                    <p:anim calcmode="lin" valueType="num">
                                      <p:cBhvr additive="base">
                                        <p:cTn id="23" dur="500"/>
                                        <p:tgtEl>
                                          <p:spTgt spid="16">
                                            <p:txEl>
                                              <p:pRg st="2" end="2"/>
                                            </p:txEl>
                                          </p:spTgt>
                                        </p:tgtEl>
                                        <p:attrNameLst>
                                          <p:attrName>ppt_x</p:attrName>
                                        </p:attrNameLst>
                                      </p:cBhvr>
                                      <p:tavLst>
                                        <p:tav tm="0">
                                          <p:val>
                                            <p:strVal val="ppt_x"/>
                                          </p:val>
                                        </p:tav>
                                        <p:tav tm="100000">
                                          <p:val>
                                            <p:strVal val="ppt_x"/>
                                          </p:val>
                                        </p:tav>
                                      </p:tavLst>
                                    </p:anim>
                                    <p:anim calcmode="lin" valueType="num">
                                      <p:cBhvr additive="base">
                                        <p:cTn id="24" dur="500"/>
                                        <p:tgtEl>
                                          <p:spTgt spid="16">
                                            <p:txEl>
                                              <p:pRg st="2" end="2"/>
                                            </p:txEl>
                                          </p:spTgt>
                                        </p:tgtEl>
                                        <p:attrNameLst>
                                          <p:attrName>ppt_y</p:attrName>
                                        </p:attrNameLst>
                                      </p:cBhvr>
                                      <p:tavLst>
                                        <p:tav tm="0">
                                          <p:val>
                                            <p:strVal val="ppt_y"/>
                                          </p:val>
                                        </p:tav>
                                        <p:tav tm="100000">
                                          <p:val>
                                            <p:strVal val="1+ppt_h/2"/>
                                          </p:val>
                                        </p:tav>
                                      </p:tavLst>
                                    </p:anim>
                                    <p:set>
                                      <p:cBhvr>
                                        <p:cTn id="25" dur="1" fill="hold">
                                          <p:stCondLst>
                                            <p:cond delay="499"/>
                                          </p:stCondLst>
                                        </p:cTn>
                                        <p:tgtEl>
                                          <p:spTgt spid="16">
                                            <p:txEl>
                                              <p:pRg st="2" end="2"/>
                                            </p:txEl>
                                          </p:spTgt>
                                        </p:tgtEl>
                                        <p:attrNameLst>
                                          <p:attrName>style.visibility</p:attrName>
                                        </p:attrNameLst>
                                      </p:cBhvr>
                                      <p:to>
                                        <p:strVal val="hidden"/>
                                      </p:to>
                                    </p:set>
                                  </p:childTnLst>
                                </p:cTn>
                              </p:par>
                              <p:par>
                                <p:cTn id="26" presetID="2" presetClass="exit" presetSubtype="4" fill="hold" nodeType="withEffect">
                                  <p:stCondLst>
                                    <p:cond delay="0"/>
                                  </p:stCondLst>
                                  <p:childTnLst>
                                    <p:anim calcmode="lin" valueType="num">
                                      <p:cBhvr additive="base">
                                        <p:cTn id="27" dur="500"/>
                                        <p:tgtEl>
                                          <p:spTgt spid="16">
                                            <p:txEl>
                                              <p:pRg st="4" end="4"/>
                                            </p:txEl>
                                          </p:spTgt>
                                        </p:tgtEl>
                                        <p:attrNameLst>
                                          <p:attrName>ppt_x</p:attrName>
                                        </p:attrNameLst>
                                      </p:cBhvr>
                                      <p:tavLst>
                                        <p:tav tm="0">
                                          <p:val>
                                            <p:strVal val="ppt_x"/>
                                          </p:val>
                                        </p:tav>
                                        <p:tav tm="100000">
                                          <p:val>
                                            <p:strVal val="ppt_x"/>
                                          </p:val>
                                        </p:tav>
                                      </p:tavLst>
                                    </p:anim>
                                    <p:anim calcmode="lin" valueType="num">
                                      <p:cBhvr additive="base">
                                        <p:cTn id="28" dur="500"/>
                                        <p:tgtEl>
                                          <p:spTgt spid="16">
                                            <p:txEl>
                                              <p:pRg st="4" end="4"/>
                                            </p:txEl>
                                          </p:spTgt>
                                        </p:tgtEl>
                                        <p:attrNameLst>
                                          <p:attrName>ppt_y</p:attrName>
                                        </p:attrNameLst>
                                      </p:cBhvr>
                                      <p:tavLst>
                                        <p:tav tm="0">
                                          <p:val>
                                            <p:strVal val="ppt_y"/>
                                          </p:val>
                                        </p:tav>
                                        <p:tav tm="100000">
                                          <p:val>
                                            <p:strVal val="1+ppt_h/2"/>
                                          </p:val>
                                        </p:tav>
                                      </p:tavLst>
                                    </p:anim>
                                    <p:set>
                                      <p:cBhvr>
                                        <p:cTn id="29" dur="1" fill="hold">
                                          <p:stCondLst>
                                            <p:cond delay="499"/>
                                          </p:stCondLst>
                                        </p:cTn>
                                        <p:tgtEl>
                                          <p:spTgt spid="16">
                                            <p:txEl>
                                              <p:pRg st="4" end="4"/>
                                            </p:txEl>
                                          </p:spTgt>
                                        </p:tgtEl>
                                        <p:attrNameLst>
                                          <p:attrName>style.visibility</p:attrName>
                                        </p:attrNameLst>
                                      </p:cBhvr>
                                      <p:to>
                                        <p:strVal val="hidden"/>
                                      </p:to>
                                    </p:set>
                                  </p:childTnLst>
                                </p:cTn>
                              </p:par>
                              <p:par>
                                <p:cTn id="30" presetID="2" presetClass="exit" presetSubtype="4" fill="hold" nodeType="withEffect">
                                  <p:stCondLst>
                                    <p:cond delay="0"/>
                                  </p:stCondLst>
                                  <p:childTnLst>
                                    <p:anim calcmode="lin" valueType="num">
                                      <p:cBhvr additive="base">
                                        <p:cTn id="31" dur="500"/>
                                        <p:tgtEl>
                                          <p:spTgt spid="16">
                                            <p:txEl>
                                              <p:pRg st="6" end="6"/>
                                            </p:txEl>
                                          </p:spTgt>
                                        </p:tgtEl>
                                        <p:attrNameLst>
                                          <p:attrName>ppt_x</p:attrName>
                                        </p:attrNameLst>
                                      </p:cBhvr>
                                      <p:tavLst>
                                        <p:tav tm="0">
                                          <p:val>
                                            <p:strVal val="ppt_x"/>
                                          </p:val>
                                        </p:tav>
                                        <p:tav tm="100000">
                                          <p:val>
                                            <p:strVal val="ppt_x"/>
                                          </p:val>
                                        </p:tav>
                                      </p:tavLst>
                                    </p:anim>
                                    <p:anim calcmode="lin" valueType="num">
                                      <p:cBhvr additive="base">
                                        <p:cTn id="32" dur="500"/>
                                        <p:tgtEl>
                                          <p:spTgt spid="16">
                                            <p:txEl>
                                              <p:pRg st="6" end="6"/>
                                            </p:txEl>
                                          </p:spTgt>
                                        </p:tgtEl>
                                        <p:attrNameLst>
                                          <p:attrName>ppt_y</p:attrName>
                                        </p:attrNameLst>
                                      </p:cBhvr>
                                      <p:tavLst>
                                        <p:tav tm="0">
                                          <p:val>
                                            <p:strVal val="ppt_y"/>
                                          </p:val>
                                        </p:tav>
                                        <p:tav tm="100000">
                                          <p:val>
                                            <p:strVal val="1+ppt_h/2"/>
                                          </p:val>
                                        </p:tav>
                                      </p:tavLst>
                                    </p:anim>
                                    <p:set>
                                      <p:cBhvr>
                                        <p:cTn id="33" dur="1" fill="hold">
                                          <p:stCondLst>
                                            <p:cond delay="499"/>
                                          </p:stCondLst>
                                        </p:cTn>
                                        <p:tgtEl>
                                          <p:spTgt spid="16">
                                            <p:txEl>
                                              <p:pRg st="6" end="6"/>
                                            </p:txEl>
                                          </p:spTgt>
                                        </p:tgtEl>
                                        <p:attrNameLst>
                                          <p:attrName>style.visibility</p:attrName>
                                        </p:attrNameLst>
                                      </p:cBhvr>
                                      <p:to>
                                        <p:strVal val="hidden"/>
                                      </p:to>
                                    </p:set>
                                  </p:childTnLst>
                                </p:cTn>
                              </p:par>
                              <p:par>
                                <p:cTn id="34" presetID="2" presetClass="exit" presetSubtype="4" fill="hold" nodeType="withEffect">
                                  <p:stCondLst>
                                    <p:cond delay="0"/>
                                  </p:stCondLst>
                                  <p:childTnLst>
                                    <p:anim calcmode="lin" valueType="num">
                                      <p:cBhvr additive="base">
                                        <p:cTn id="35" dur="500"/>
                                        <p:tgtEl>
                                          <p:spTgt spid="16">
                                            <p:txEl>
                                              <p:pRg st="7" end="7"/>
                                            </p:txEl>
                                          </p:spTgt>
                                        </p:tgtEl>
                                        <p:attrNameLst>
                                          <p:attrName>ppt_x</p:attrName>
                                        </p:attrNameLst>
                                      </p:cBhvr>
                                      <p:tavLst>
                                        <p:tav tm="0">
                                          <p:val>
                                            <p:strVal val="ppt_x"/>
                                          </p:val>
                                        </p:tav>
                                        <p:tav tm="100000">
                                          <p:val>
                                            <p:strVal val="ppt_x"/>
                                          </p:val>
                                        </p:tav>
                                      </p:tavLst>
                                    </p:anim>
                                    <p:anim calcmode="lin" valueType="num">
                                      <p:cBhvr additive="base">
                                        <p:cTn id="36" dur="500"/>
                                        <p:tgtEl>
                                          <p:spTgt spid="16">
                                            <p:txEl>
                                              <p:pRg st="7" end="7"/>
                                            </p:txEl>
                                          </p:spTgt>
                                        </p:tgtEl>
                                        <p:attrNameLst>
                                          <p:attrName>ppt_y</p:attrName>
                                        </p:attrNameLst>
                                      </p:cBhvr>
                                      <p:tavLst>
                                        <p:tav tm="0">
                                          <p:val>
                                            <p:strVal val="ppt_y"/>
                                          </p:val>
                                        </p:tav>
                                        <p:tav tm="100000">
                                          <p:val>
                                            <p:strVal val="1+ppt_h/2"/>
                                          </p:val>
                                        </p:tav>
                                      </p:tavLst>
                                    </p:anim>
                                    <p:set>
                                      <p:cBhvr>
                                        <p:cTn id="37" dur="1" fill="hold">
                                          <p:stCondLst>
                                            <p:cond delay="499"/>
                                          </p:stCondLst>
                                        </p:cTn>
                                        <p:tgtEl>
                                          <p:spTgt spid="16">
                                            <p:txEl>
                                              <p:pRg st="7" end="7"/>
                                            </p:txEl>
                                          </p:spTgt>
                                        </p:tgtEl>
                                        <p:attrNameLst>
                                          <p:attrName>style.visibility</p:attrName>
                                        </p:attrNameLst>
                                      </p:cBhvr>
                                      <p:to>
                                        <p:strVal val="hidden"/>
                                      </p:to>
                                    </p:set>
                                  </p:childTnLst>
                                </p:cTn>
                              </p:par>
                              <p:par>
                                <p:cTn id="38" presetID="2" presetClass="exit" presetSubtype="4" fill="hold" nodeType="withEffect">
                                  <p:stCondLst>
                                    <p:cond delay="0"/>
                                  </p:stCondLst>
                                  <p:childTnLst>
                                    <p:anim calcmode="lin" valueType="num">
                                      <p:cBhvr additive="base">
                                        <p:cTn id="39" dur="500"/>
                                        <p:tgtEl>
                                          <p:spTgt spid="14">
                                            <p:txEl>
                                              <p:pRg st="2" end="2"/>
                                            </p:txEl>
                                          </p:spTgt>
                                        </p:tgtEl>
                                        <p:attrNameLst>
                                          <p:attrName>ppt_x</p:attrName>
                                        </p:attrNameLst>
                                      </p:cBhvr>
                                      <p:tavLst>
                                        <p:tav tm="0">
                                          <p:val>
                                            <p:strVal val="ppt_x"/>
                                          </p:val>
                                        </p:tav>
                                        <p:tav tm="100000">
                                          <p:val>
                                            <p:strVal val="ppt_x"/>
                                          </p:val>
                                        </p:tav>
                                      </p:tavLst>
                                    </p:anim>
                                    <p:anim calcmode="lin" valueType="num">
                                      <p:cBhvr additive="base">
                                        <p:cTn id="40" dur="500"/>
                                        <p:tgtEl>
                                          <p:spTgt spid="14">
                                            <p:txEl>
                                              <p:pRg st="2" end="2"/>
                                            </p:txEl>
                                          </p:spTgt>
                                        </p:tgtEl>
                                        <p:attrNameLst>
                                          <p:attrName>ppt_y</p:attrName>
                                        </p:attrNameLst>
                                      </p:cBhvr>
                                      <p:tavLst>
                                        <p:tav tm="0">
                                          <p:val>
                                            <p:strVal val="ppt_y"/>
                                          </p:val>
                                        </p:tav>
                                        <p:tav tm="100000">
                                          <p:val>
                                            <p:strVal val="1+ppt_h/2"/>
                                          </p:val>
                                        </p:tav>
                                      </p:tavLst>
                                    </p:anim>
                                    <p:set>
                                      <p:cBhvr>
                                        <p:cTn id="41" dur="1" fill="hold">
                                          <p:stCondLst>
                                            <p:cond delay="499"/>
                                          </p:stCondLst>
                                        </p:cTn>
                                        <p:tgtEl>
                                          <p:spTgt spid="14">
                                            <p:txEl>
                                              <p:pRg st="2" end="2"/>
                                            </p:txEl>
                                          </p:spTgt>
                                        </p:tgtEl>
                                        <p:attrNameLst>
                                          <p:attrName>style.visibility</p:attrName>
                                        </p:attrNameLst>
                                      </p:cBhvr>
                                      <p:to>
                                        <p:strVal val="hidden"/>
                                      </p:to>
                                    </p:set>
                                  </p:childTnLst>
                                </p:cTn>
                              </p:par>
                              <p:par>
                                <p:cTn id="42" presetID="2" presetClass="exit" presetSubtype="4" fill="hold" nodeType="withEffect">
                                  <p:stCondLst>
                                    <p:cond delay="0"/>
                                  </p:stCondLst>
                                  <p:childTnLst>
                                    <p:anim calcmode="lin" valueType="num">
                                      <p:cBhvr additive="base">
                                        <p:cTn id="43" dur="500"/>
                                        <p:tgtEl>
                                          <p:spTgt spid="14">
                                            <p:txEl>
                                              <p:pRg st="4" end="4"/>
                                            </p:txEl>
                                          </p:spTgt>
                                        </p:tgtEl>
                                        <p:attrNameLst>
                                          <p:attrName>ppt_x</p:attrName>
                                        </p:attrNameLst>
                                      </p:cBhvr>
                                      <p:tavLst>
                                        <p:tav tm="0">
                                          <p:val>
                                            <p:strVal val="ppt_x"/>
                                          </p:val>
                                        </p:tav>
                                        <p:tav tm="100000">
                                          <p:val>
                                            <p:strVal val="ppt_x"/>
                                          </p:val>
                                        </p:tav>
                                      </p:tavLst>
                                    </p:anim>
                                    <p:anim calcmode="lin" valueType="num">
                                      <p:cBhvr additive="base">
                                        <p:cTn id="44" dur="500"/>
                                        <p:tgtEl>
                                          <p:spTgt spid="14">
                                            <p:txEl>
                                              <p:pRg st="4" end="4"/>
                                            </p:txEl>
                                          </p:spTgt>
                                        </p:tgtEl>
                                        <p:attrNameLst>
                                          <p:attrName>ppt_y</p:attrName>
                                        </p:attrNameLst>
                                      </p:cBhvr>
                                      <p:tavLst>
                                        <p:tav tm="0">
                                          <p:val>
                                            <p:strVal val="ppt_y"/>
                                          </p:val>
                                        </p:tav>
                                        <p:tav tm="100000">
                                          <p:val>
                                            <p:strVal val="1+ppt_h/2"/>
                                          </p:val>
                                        </p:tav>
                                      </p:tavLst>
                                    </p:anim>
                                    <p:set>
                                      <p:cBhvr>
                                        <p:cTn id="45" dur="1" fill="hold">
                                          <p:stCondLst>
                                            <p:cond delay="499"/>
                                          </p:stCondLst>
                                        </p:cTn>
                                        <p:tgtEl>
                                          <p:spTgt spid="14">
                                            <p:txEl>
                                              <p:pRg st="4" end="4"/>
                                            </p:txEl>
                                          </p:spTgt>
                                        </p:tgtEl>
                                        <p:attrNameLst>
                                          <p:attrName>style.visibility</p:attrName>
                                        </p:attrNameLst>
                                      </p:cBhvr>
                                      <p:to>
                                        <p:strVal val="hidden"/>
                                      </p:to>
                                    </p:set>
                                  </p:childTnLst>
                                </p:cTn>
                              </p:par>
                              <p:par>
                                <p:cTn id="46" presetID="2" presetClass="exit" presetSubtype="4" fill="hold" nodeType="withEffect">
                                  <p:stCondLst>
                                    <p:cond delay="0"/>
                                  </p:stCondLst>
                                  <p:childTnLst>
                                    <p:anim calcmode="lin" valueType="num">
                                      <p:cBhvr additive="base">
                                        <p:cTn id="47" dur="500"/>
                                        <p:tgtEl>
                                          <p:spTgt spid="14">
                                            <p:txEl>
                                              <p:pRg st="5" end="5"/>
                                            </p:txEl>
                                          </p:spTgt>
                                        </p:tgtEl>
                                        <p:attrNameLst>
                                          <p:attrName>ppt_x</p:attrName>
                                        </p:attrNameLst>
                                      </p:cBhvr>
                                      <p:tavLst>
                                        <p:tav tm="0">
                                          <p:val>
                                            <p:strVal val="ppt_x"/>
                                          </p:val>
                                        </p:tav>
                                        <p:tav tm="100000">
                                          <p:val>
                                            <p:strVal val="ppt_x"/>
                                          </p:val>
                                        </p:tav>
                                      </p:tavLst>
                                    </p:anim>
                                    <p:anim calcmode="lin" valueType="num">
                                      <p:cBhvr additive="base">
                                        <p:cTn id="48" dur="500"/>
                                        <p:tgtEl>
                                          <p:spTgt spid="14">
                                            <p:txEl>
                                              <p:pRg st="5" end="5"/>
                                            </p:txEl>
                                          </p:spTgt>
                                        </p:tgtEl>
                                        <p:attrNameLst>
                                          <p:attrName>ppt_y</p:attrName>
                                        </p:attrNameLst>
                                      </p:cBhvr>
                                      <p:tavLst>
                                        <p:tav tm="0">
                                          <p:val>
                                            <p:strVal val="ppt_y"/>
                                          </p:val>
                                        </p:tav>
                                        <p:tav tm="100000">
                                          <p:val>
                                            <p:strVal val="1+ppt_h/2"/>
                                          </p:val>
                                        </p:tav>
                                      </p:tavLst>
                                    </p:anim>
                                    <p:set>
                                      <p:cBhvr>
                                        <p:cTn id="49" dur="1" fill="hold">
                                          <p:stCondLst>
                                            <p:cond delay="499"/>
                                          </p:stCondLst>
                                        </p:cTn>
                                        <p:tgtEl>
                                          <p:spTgt spid="14">
                                            <p:txEl>
                                              <p:pRg st="5" end="5"/>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AWS Management </a:t>
            </a:r>
            <a:r>
              <a:rPr lang="en-US" dirty="0"/>
              <a:t>C</a:t>
            </a:r>
            <a:r>
              <a:rPr lang="en-US" dirty="0" smtClean="0"/>
              <a:t>onsole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536" y="1600200"/>
            <a:ext cx="6091327" cy="4800600"/>
          </a:xfrm>
          <a:ln>
            <a:solidFill>
              <a:schemeClr val="accent1"/>
            </a:solidFill>
          </a:ln>
        </p:spPr>
      </p:pic>
      <p:sp>
        <p:nvSpPr>
          <p:cNvPr id="5" name="Slide Number Placeholder 4"/>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810692093"/>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AWS Advanced </a:t>
            </a:r>
            <a:r>
              <a:rPr lang="en-US" dirty="0" smtClean="0"/>
              <a:t>Topics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AWS </a:t>
            </a:r>
            <a:r>
              <a:rPr lang="en-US" dirty="0"/>
              <a:t>Services in Detail. </a:t>
            </a:r>
            <a:endParaRPr lang="en-US" dirty="0" smtClean="0"/>
          </a:p>
          <a:p>
            <a:pPr lvl="1"/>
            <a:r>
              <a:rPr lang="en-US" dirty="0" smtClean="0"/>
              <a:t>Intro.</a:t>
            </a:r>
          </a:p>
          <a:p>
            <a:pPr lvl="1"/>
            <a:r>
              <a:rPr lang="en-US" b="1" dirty="0" smtClean="0">
                <a:solidFill>
                  <a:srgbClr val="FFC000"/>
                </a:solidFill>
              </a:rPr>
              <a:t>EC2.</a:t>
            </a:r>
          </a:p>
          <a:p>
            <a:pPr lvl="2"/>
            <a:r>
              <a:rPr lang="en-US" dirty="0" smtClean="0"/>
              <a:t>Auto Scale.</a:t>
            </a:r>
            <a:endParaRPr lang="en-US" dirty="0"/>
          </a:p>
          <a:p>
            <a:pPr lvl="1"/>
            <a:r>
              <a:rPr lang="en-US" dirty="0" smtClean="0"/>
              <a:t>S3.</a:t>
            </a:r>
            <a:endParaRPr lang="en-US" dirty="0"/>
          </a:p>
          <a:p>
            <a:pPr lvl="1"/>
            <a:r>
              <a:rPr lang="en-US" dirty="0" smtClean="0"/>
              <a:t>IAM.</a:t>
            </a:r>
            <a:endParaRPr lang="en-US" dirty="0"/>
          </a:p>
          <a:p>
            <a:pPr lvl="1"/>
            <a:r>
              <a:rPr lang="en-US" dirty="0" err="1" smtClean="0"/>
              <a:t>CloudWatch</a:t>
            </a:r>
            <a:r>
              <a:rPr lang="en-US" dirty="0" smtClean="0"/>
              <a:t>.</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970947551"/>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Compute Cloud(EC2)</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EC2 is the jumping off point for managing computational resources.</a:t>
            </a:r>
          </a:p>
          <a:p>
            <a:r>
              <a:rPr lang="en-US" dirty="0" smtClean="0"/>
              <a:t>Computational resources include:</a:t>
            </a:r>
          </a:p>
          <a:p>
            <a:pPr lvl="1"/>
            <a:r>
              <a:rPr lang="en-US" dirty="0" smtClean="0"/>
              <a:t>servers (known as instances).</a:t>
            </a:r>
          </a:p>
          <a:p>
            <a:pPr lvl="1"/>
            <a:r>
              <a:rPr lang="en-US" dirty="0" smtClean="0"/>
              <a:t>services like Elastic Map Reduce (EMR).</a:t>
            </a:r>
          </a:p>
          <a:p>
            <a:r>
              <a:rPr lang="en-US" dirty="0" smtClean="0"/>
              <a:t>Creating computational resources requires lots of other things:</a:t>
            </a:r>
          </a:p>
          <a:p>
            <a:pPr lvl="1"/>
            <a:r>
              <a:rPr lang="en-US" dirty="0" smtClean="0"/>
              <a:t>Storage, security, access controls, networking, monitoring, etc.</a:t>
            </a:r>
          </a:p>
          <a:p>
            <a:r>
              <a:rPr lang="en-US" dirty="0" smtClean="0"/>
              <a:t>EC2 is elastic in the sense that computational resources are resizable.</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2791814308"/>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Resizable</a:t>
            </a:r>
            <a:endParaRPr lang="en-US" dirty="0"/>
          </a:p>
        </p:txBody>
      </p:sp>
      <p:sp>
        <p:nvSpPr>
          <p:cNvPr id="3" name="Content Placeholder 2"/>
          <p:cNvSpPr>
            <a:spLocks noGrp="1"/>
          </p:cNvSpPr>
          <p:nvPr>
            <p:ph idx="1"/>
          </p:nvPr>
        </p:nvSpPr>
        <p:spPr/>
        <p:txBody>
          <a:bodyPr/>
          <a:lstStyle/>
          <a:p>
            <a:r>
              <a:rPr lang="en-US" dirty="0" smtClean="0"/>
              <a:t>EC2 is resizable </a:t>
            </a:r>
            <a:r>
              <a:rPr lang="en-US" dirty="0"/>
              <a:t>in a number of ways</a:t>
            </a:r>
            <a:r>
              <a:rPr lang="en-US" dirty="0" smtClean="0"/>
              <a:t>:</a:t>
            </a:r>
          </a:p>
          <a:p>
            <a:pPr lvl="1"/>
            <a:r>
              <a:rPr lang="en-US" b="1" dirty="0" smtClean="0"/>
              <a:t>Vertical: </a:t>
            </a:r>
            <a:r>
              <a:rPr lang="en-US" dirty="0" smtClean="0"/>
              <a:t>Change </a:t>
            </a:r>
            <a:r>
              <a:rPr lang="en-US" dirty="0"/>
              <a:t>instance type to change CPU capacity </a:t>
            </a:r>
            <a:r>
              <a:rPr lang="en-US" dirty="0" smtClean="0"/>
              <a:t>(number </a:t>
            </a:r>
            <a:r>
              <a:rPr lang="en-US" dirty="0"/>
              <a:t>and speed of CPUs) </a:t>
            </a:r>
            <a:r>
              <a:rPr lang="en-US" dirty="0" smtClean="0"/>
              <a:t>and memory capacity assigned </a:t>
            </a:r>
            <a:r>
              <a:rPr lang="en-US" dirty="0"/>
              <a:t>to an instance</a:t>
            </a:r>
            <a:r>
              <a:rPr lang="en-US" dirty="0" smtClean="0"/>
              <a:t>.</a:t>
            </a:r>
          </a:p>
          <a:p>
            <a:pPr lvl="1"/>
            <a:r>
              <a:rPr lang="en-US" b="1" dirty="0" smtClean="0"/>
              <a:t>Horizontal: </a:t>
            </a:r>
            <a:r>
              <a:rPr lang="en-US" dirty="0" smtClean="0"/>
              <a:t>EC2 instances are scalable (more on the later).</a:t>
            </a:r>
          </a:p>
          <a:p>
            <a:pPr lvl="1"/>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2756021684"/>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 AMIs vs Instances</a:t>
            </a:r>
            <a:endParaRPr lang="en-US" dirty="0"/>
          </a:p>
        </p:txBody>
      </p:sp>
      <p:sp>
        <p:nvSpPr>
          <p:cNvPr id="3" name="Content Placeholder 2"/>
          <p:cNvSpPr>
            <a:spLocks noGrp="1"/>
          </p:cNvSpPr>
          <p:nvPr>
            <p:ph sz="half" idx="1"/>
          </p:nvPr>
        </p:nvSpPr>
        <p:spPr>
          <a:xfrm>
            <a:off x="457198" y="1536192"/>
            <a:ext cx="7571222" cy="2872127"/>
          </a:xfrm>
        </p:spPr>
        <p:txBody>
          <a:bodyPr>
            <a:normAutofit fontScale="62500" lnSpcReduction="20000"/>
          </a:bodyPr>
          <a:lstStyle/>
          <a:p>
            <a:r>
              <a:rPr lang="en-US" dirty="0"/>
              <a:t>Amazon Machine Image (AMI)</a:t>
            </a:r>
          </a:p>
          <a:p>
            <a:pPr lvl="1"/>
            <a:r>
              <a:rPr lang="en-US" dirty="0" smtClean="0">
                <a:hlinkClick r:id="rId2"/>
              </a:rPr>
              <a:t>From http</a:t>
            </a:r>
            <a:r>
              <a:rPr lang="en-US" dirty="0">
                <a:hlinkClick r:id="rId2"/>
              </a:rPr>
              <a:t>://</a:t>
            </a:r>
            <a:r>
              <a:rPr lang="en-US" dirty="0" smtClean="0">
                <a:hlinkClick r:id="rId2"/>
              </a:rPr>
              <a:t>docs.aws.amazon.com/AWSEC2/latest/UserGuide/AMIs.html</a:t>
            </a:r>
            <a:endParaRPr lang="en-US" dirty="0" smtClean="0"/>
          </a:p>
          <a:p>
            <a:pPr lvl="1"/>
            <a:r>
              <a:rPr lang="en-US" dirty="0"/>
              <a:t>An Amazon Machine Image (AMI) provides the information required to launch an instance, which is a virtual server in the </a:t>
            </a:r>
            <a:r>
              <a:rPr lang="en-US" dirty="0" smtClean="0"/>
              <a:t>cloud. You </a:t>
            </a:r>
            <a:r>
              <a:rPr lang="en-US" dirty="0"/>
              <a:t>specify an AMI when you launch an instance, and you can launch as many instances from the AMI as you need.</a:t>
            </a:r>
          </a:p>
          <a:p>
            <a:pPr lvl="1"/>
            <a:r>
              <a:rPr lang="en-US" dirty="0"/>
              <a:t>An AMI includes the following:</a:t>
            </a:r>
          </a:p>
          <a:p>
            <a:pPr lvl="2"/>
            <a:r>
              <a:rPr lang="en-US" dirty="0"/>
              <a:t>A template for the root volume for the instance (for example, an operating system, an application server, and applications)</a:t>
            </a:r>
          </a:p>
          <a:p>
            <a:pPr lvl="2"/>
            <a:r>
              <a:rPr lang="en-US" dirty="0"/>
              <a:t>Launch permissions that control which AWS accounts can use the AMI to launch instances</a:t>
            </a:r>
          </a:p>
          <a:p>
            <a:pPr lvl="2"/>
            <a:r>
              <a:rPr lang="en-US" dirty="0"/>
              <a:t>A block device mapping that specifies the volumes to attach to the instance when it's </a:t>
            </a:r>
            <a:r>
              <a:rPr lang="en-US" dirty="0" smtClean="0"/>
              <a:t>launched</a:t>
            </a:r>
            <a:endParaRPr lang="en-US" dirty="0"/>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1000366" y="4120284"/>
            <a:ext cx="5846666" cy="2318719"/>
          </a:xfrm>
        </p:spPr>
      </p:pic>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958355376"/>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 AMIs vs Instances</a:t>
            </a:r>
            <a:endParaRPr lang="en-US" dirty="0"/>
          </a:p>
        </p:txBody>
      </p:sp>
      <p:sp>
        <p:nvSpPr>
          <p:cNvPr id="3" name="Content Placeholder 2"/>
          <p:cNvSpPr>
            <a:spLocks noGrp="1"/>
          </p:cNvSpPr>
          <p:nvPr>
            <p:ph sz="half" idx="1"/>
          </p:nvPr>
        </p:nvSpPr>
        <p:spPr>
          <a:xfrm>
            <a:off x="457200" y="1536192"/>
            <a:ext cx="7456006" cy="2756913"/>
          </a:xfrm>
        </p:spPr>
        <p:txBody>
          <a:bodyPr>
            <a:normAutofit fontScale="70000" lnSpcReduction="20000"/>
          </a:bodyPr>
          <a:lstStyle/>
          <a:p>
            <a:pPr lvl="1"/>
            <a:endParaRPr lang="en-US" dirty="0" smtClean="0"/>
          </a:p>
          <a:p>
            <a:r>
              <a:rPr lang="en-US" dirty="0" smtClean="0"/>
              <a:t>Instances</a:t>
            </a:r>
          </a:p>
          <a:p>
            <a:pPr lvl="1"/>
            <a:r>
              <a:rPr lang="en-US" dirty="0" smtClean="0">
                <a:hlinkClick r:id="rId2"/>
              </a:rPr>
              <a:t>From http</a:t>
            </a:r>
            <a:r>
              <a:rPr lang="en-US" dirty="0">
                <a:hlinkClick r:id="rId2"/>
              </a:rPr>
              <a:t>://</a:t>
            </a:r>
            <a:r>
              <a:rPr lang="en-US" dirty="0" smtClean="0">
                <a:hlinkClick r:id="rId2"/>
              </a:rPr>
              <a:t>docs.aws.amazon.com/AWSEC2/latest/UserGuide/ec2-instances-and-amis.html</a:t>
            </a:r>
            <a:endParaRPr lang="en-US" dirty="0" smtClean="0"/>
          </a:p>
          <a:p>
            <a:pPr lvl="1"/>
            <a:r>
              <a:rPr lang="en-US" dirty="0"/>
              <a:t>From an AMI, you launch an </a:t>
            </a:r>
            <a:r>
              <a:rPr lang="en-US" i="1" dirty="0"/>
              <a:t>instance</a:t>
            </a:r>
            <a:r>
              <a:rPr lang="en-US" dirty="0"/>
              <a:t>, which is a copy of the AMI running as a virtual server in the cloud. You can launch multiple instances of an AMI, as shown in the following figure</a:t>
            </a:r>
            <a:r>
              <a:rPr lang="en-US" dirty="0" smtClean="0"/>
              <a:t>.</a:t>
            </a:r>
          </a:p>
          <a:p>
            <a:pPr lvl="1"/>
            <a:r>
              <a:rPr lang="en-US" dirty="0"/>
              <a:t>Your instances keep running until you stop or terminate them, or until they fail. If an instance fails, you can launch a new one from the AMI.</a:t>
            </a:r>
          </a:p>
        </p:txBody>
      </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2959004" y="4005070"/>
            <a:ext cx="2433499" cy="2475603"/>
          </a:xfrm>
        </p:spPr>
      </p:pic>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4101647450"/>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Features</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Reduced time to market. Can create new instances within minutes.</a:t>
            </a:r>
          </a:p>
          <a:p>
            <a:r>
              <a:rPr lang="en-US" dirty="0" smtClean="0"/>
              <a:t>Fast*boot time plays well with ability to quickly scale to meet demand.</a:t>
            </a:r>
          </a:p>
          <a:p>
            <a:r>
              <a:rPr lang="en-US" dirty="0" smtClean="0"/>
              <a:t>Pay as you go.</a:t>
            </a:r>
          </a:p>
          <a:p>
            <a:r>
              <a:rPr lang="en-US" dirty="0" smtClean="0"/>
              <a:t>Many Amazon Machine Images (AMIs) available to choose from. </a:t>
            </a:r>
            <a:endParaRPr lang="en-US" dirty="0"/>
          </a:p>
          <a:p>
            <a:pPr lvl="1"/>
            <a:r>
              <a:rPr lang="en-US" dirty="0" smtClean="0"/>
              <a:t>Some require you to install/configure software.</a:t>
            </a:r>
          </a:p>
          <a:p>
            <a:pPr lvl="1"/>
            <a:r>
              <a:rPr lang="en-US" dirty="0" smtClean="0"/>
              <a:t>Many others with pre-installed software stacks.</a:t>
            </a:r>
          </a:p>
          <a:p>
            <a:pPr lvl="1"/>
            <a:endParaRPr lang="en-US" dirty="0"/>
          </a:p>
          <a:p>
            <a:pPr marL="114300" indent="0">
              <a:buNone/>
            </a:pPr>
            <a:r>
              <a:rPr lang="en-US" dirty="0" smtClean="0"/>
              <a:t>* Fast depends on a number of factors.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2568309679"/>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AWS Advanced </a:t>
            </a:r>
            <a:r>
              <a:rPr lang="en-US" dirty="0" smtClean="0"/>
              <a:t>Topics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AWS </a:t>
            </a:r>
            <a:r>
              <a:rPr lang="en-US" dirty="0"/>
              <a:t>Services in Detail. </a:t>
            </a:r>
            <a:endParaRPr lang="en-US" dirty="0" smtClean="0"/>
          </a:p>
          <a:p>
            <a:pPr lvl="1"/>
            <a:r>
              <a:rPr lang="en-US" b="1" dirty="0" smtClean="0">
                <a:solidFill>
                  <a:srgbClr val="FFC000"/>
                </a:solidFill>
              </a:rPr>
              <a:t>Intro.</a:t>
            </a:r>
          </a:p>
          <a:p>
            <a:pPr lvl="1"/>
            <a:r>
              <a:rPr lang="en-US" dirty="0" smtClean="0"/>
              <a:t>EC2.</a:t>
            </a:r>
          </a:p>
          <a:p>
            <a:pPr lvl="2"/>
            <a:r>
              <a:rPr lang="en-US" dirty="0" smtClean="0"/>
              <a:t>Auto Scale.</a:t>
            </a:r>
            <a:endParaRPr lang="en-US" dirty="0"/>
          </a:p>
          <a:p>
            <a:pPr lvl="1"/>
            <a:r>
              <a:rPr lang="en-US" dirty="0" smtClean="0"/>
              <a:t>S3.</a:t>
            </a:r>
            <a:endParaRPr lang="en-US" dirty="0"/>
          </a:p>
          <a:p>
            <a:pPr lvl="1"/>
            <a:r>
              <a:rPr lang="en-US" dirty="0" smtClean="0"/>
              <a:t>IAM.</a:t>
            </a:r>
            <a:endParaRPr lang="en-US" dirty="0"/>
          </a:p>
          <a:p>
            <a:pPr lvl="1"/>
            <a:r>
              <a:rPr lang="en-US" dirty="0" err="1" smtClean="0"/>
              <a:t>CloudWatch</a:t>
            </a:r>
            <a:r>
              <a:rPr lang="en-US" dirty="0" smtClean="0"/>
              <a:t>.</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252491092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AWS Advanced </a:t>
            </a:r>
            <a:r>
              <a:rPr lang="en-US" dirty="0" smtClean="0"/>
              <a:t>Topics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AWS </a:t>
            </a:r>
            <a:r>
              <a:rPr lang="en-US" dirty="0"/>
              <a:t>Services in Detail. </a:t>
            </a:r>
            <a:endParaRPr lang="en-US" dirty="0" smtClean="0"/>
          </a:p>
          <a:p>
            <a:pPr lvl="1"/>
            <a:r>
              <a:rPr lang="en-US" dirty="0" smtClean="0"/>
              <a:t>Intro.</a:t>
            </a:r>
          </a:p>
          <a:p>
            <a:pPr lvl="1"/>
            <a:r>
              <a:rPr lang="en-US" dirty="0" smtClean="0"/>
              <a:t>EC2.</a:t>
            </a:r>
          </a:p>
          <a:p>
            <a:pPr lvl="2"/>
            <a:r>
              <a:rPr lang="en-US" b="1" dirty="0" smtClean="0">
                <a:solidFill>
                  <a:srgbClr val="FFC000"/>
                </a:solidFill>
              </a:rPr>
              <a:t>Auto Scale.</a:t>
            </a:r>
            <a:endParaRPr lang="en-US" b="1" dirty="0">
              <a:solidFill>
                <a:srgbClr val="FFC000"/>
              </a:solidFill>
            </a:endParaRPr>
          </a:p>
          <a:p>
            <a:pPr lvl="1"/>
            <a:r>
              <a:rPr lang="en-US" dirty="0" smtClean="0"/>
              <a:t>S3.</a:t>
            </a:r>
            <a:endParaRPr lang="en-US" dirty="0"/>
          </a:p>
          <a:p>
            <a:pPr lvl="1"/>
            <a:r>
              <a:rPr lang="en-US" dirty="0" smtClean="0"/>
              <a:t>IAM.</a:t>
            </a:r>
            <a:endParaRPr lang="en-US" dirty="0"/>
          </a:p>
          <a:p>
            <a:pPr lvl="1"/>
            <a:r>
              <a:rPr lang="en-US" dirty="0" err="1" smtClean="0"/>
              <a:t>CloudWatch</a:t>
            </a:r>
            <a:r>
              <a:rPr lang="en-US" dirty="0" smtClean="0"/>
              <a:t>.</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717341531"/>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 Scale</a:t>
            </a:r>
            <a:endParaRPr lang="en-US" dirty="0"/>
          </a:p>
        </p:txBody>
      </p:sp>
      <p:sp>
        <p:nvSpPr>
          <p:cNvPr id="3" name="Content Placeholder 2"/>
          <p:cNvSpPr>
            <a:spLocks noGrp="1"/>
          </p:cNvSpPr>
          <p:nvPr>
            <p:ph idx="1"/>
          </p:nvPr>
        </p:nvSpPr>
        <p:spPr/>
        <p:txBody>
          <a:bodyPr>
            <a:normAutofit fontScale="70000" lnSpcReduction="20000"/>
          </a:bodyPr>
          <a:lstStyle/>
          <a:p>
            <a:r>
              <a:rPr lang="en-US" dirty="0"/>
              <a:t>Scale number of instances to meet demands</a:t>
            </a:r>
            <a:r>
              <a:rPr lang="en-US" dirty="0" smtClean="0"/>
              <a:t>.</a:t>
            </a:r>
          </a:p>
          <a:p>
            <a:pPr lvl="1"/>
            <a:r>
              <a:rPr lang="en-US" dirty="0" smtClean="0"/>
              <a:t>Discuss historical static provisioning of servers.</a:t>
            </a:r>
          </a:p>
          <a:p>
            <a:pPr lvl="1"/>
            <a:r>
              <a:rPr lang="en-US" dirty="0"/>
              <a:t>U</a:t>
            </a:r>
            <a:r>
              <a:rPr lang="en-US" dirty="0" smtClean="0"/>
              <a:t>se cases:</a:t>
            </a:r>
          </a:p>
          <a:p>
            <a:pPr lvl="2"/>
            <a:r>
              <a:rPr lang="en-US" dirty="0" smtClean="0"/>
              <a:t>Over provisioning resources, under provisioning, unexpected demand.</a:t>
            </a:r>
            <a:endParaRPr lang="en-US" dirty="0"/>
          </a:p>
          <a:p>
            <a:r>
              <a:rPr lang="en-US" dirty="0" smtClean="0"/>
              <a:t>Customer specifies the rules used to scale server instances up and down.</a:t>
            </a:r>
          </a:p>
          <a:p>
            <a:pPr lvl="1"/>
            <a:r>
              <a:rPr lang="en-US" dirty="0" smtClean="0"/>
              <a:t>Scale up during known peak usage periods and down during known lull times.</a:t>
            </a:r>
          </a:p>
          <a:p>
            <a:pPr lvl="1"/>
            <a:r>
              <a:rPr lang="en-US" dirty="0" smtClean="0"/>
              <a:t>Scale instances dynamically based on traffic/CPU load.</a:t>
            </a:r>
          </a:p>
          <a:p>
            <a:pPr lvl="2"/>
            <a:r>
              <a:rPr lang="en-US" dirty="0" smtClean="0"/>
              <a:t>Complemented by </a:t>
            </a:r>
            <a:r>
              <a:rPr lang="en-US" dirty="0" err="1" smtClean="0"/>
              <a:t>CloudWatch</a:t>
            </a:r>
            <a:r>
              <a:rPr lang="en-US" dirty="0" smtClean="0"/>
              <a:t> monitoring service.</a:t>
            </a:r>
          </a:p>
          <a:p>
            <a:pPr lvl="2"/>
            <a:r>
              <a:rPr lang="en-US" dirty="0" smtClean="0"/>
              <a:t>Complemented by Elastic Load Balancing service.</a:t>
            </a:r>
          </a:p>
          <a:p>
            <a:r>
              <a:rPr lang="en-US" dirty="0" smtClean="0"/>
              <a:t>Customer can specify minimum/maximum number of servers.</a:t>
            </a:r>
          </a:p>
          <a:p>
            <a:r>
              <a:rPr lang="en-US" dirty="0" smtClean="0"/>
              <a:t>Other features including use of “spot” instances.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3910696912"/>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graphicFrame>
        <p:nvGraphicFramePr>
          <p:cNvPr id="5" name="Content Placeholder 4"/>
          <p:cNvGraphicFramePr>
            <a:graphicFrameLocks noGrp="1"/>
          </p:cNvGraphicFramePr>
          <p:nvPr>
            <p:ph idx="4294967295"/>
            <p:extLst>
              <p:ext uri="{D42A27DB-BD31-4B8C-83A1-F6EECF244321}">
                <p14:modId xmlns:p14="http://schemas.microsoft.com/office/powerpoint/2010/main" val="4219680511"/>
              </p:ext>
            </p:extLst>
          </p:nvPr>
        </p:nvGraphicFramePr>
        <p:xfrm>
          <a:off x="0" y="16002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07668103"/>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EC2</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Select a pre-configured AMI (possibly one that you have previously created containing your software, libraries, data, and configuration settings).</a:t>
            </a:r>
          </a:p>
          <a:p>
            <a:r>
              <a:rPr lang="en-US" dirty="0" smtClean="0"/>
              <a:t>Select security settings, network access, allowed users (IAM), public keys for SSH access.</a:t>
            </a:r>
          </a:p>
          <a:p>
            <a:r>
              <a:rPr lang="en-US" dirty="0" smtClean="0"/>
              <a:t>Select instance type (CPU capacity, memory capacity, storage) and which availability zones to use and launch instances.</a:t>
            </a:r>
          </a:p>
          <a:p>
            <a:r>
              <a:rPr lang="en-US" dirty="0" smtClean="0"/>
              <a:t>Use instances. Monitor instances. Stop/terminate instances.</a:t>
            </a:r>
          </a:p>
          <a:p>
            <a:r>
              <a:rPr lang="en-US" dirty="0"/>
              <a:t>Attach </a:t>
            </a:r>
            <a:r>
              <a:rPr lang="en-US" dirty="0" smtClean="0"/>
              <a:t>storage (EBS volumes) </a:t>
            </a:r>
            <a:r>
              <a:rPr lang="en-US" dirty="0"/>
              <a:t>if desired</a:t>
            </a:r>
            <a:r>
              <a:rPr lang="en-US" dirty="0" smtClean="0"/>
              <a:t>.</a:t>
            </a:r>
          </a:p>
          <a:p>
            <a:r>
              <a:rPr lang="en-US" dirty="0" smtClean="0"/>
              <a:t>Pay for what you use.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34031068"/>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Use</a:t>
            </a:r>
            <a:endParaRPr lang="en-US" dirty="0"/>
          </a:p>
        </p:txBody>
      </p:sp>
      <p:sp>
        <p:nvSpPr>
          <p:cNvPr id="3" name="Content Placeholder 2"/>
          <p:cNvSpPr>
            <a:spLocks noGrp="1"/>
          </p:cNvSpPr>
          <p:nvPr>
            <p:ph idx="1"/>
          </p:nvPr>
        </p:nvSpPr>
        <p:spPr/>
        <p:txBody>
          <a:bodyPr>
            <a:normAutofit/>
          </a:bodyPr>
          <a:lstStyle/>
          <a:p>
            <a:r>
              <a:rPr lang="en-US" dirty="0" smtClean="0"/>
              <a:t>Interact with EC2 via:</a:t>
            </a:r>
          </a:p>
          <a:p>
            <a:pPr lvl="1"/>
            <a:r>
              <a:rPr lang="en-US" dirty="0" smtClean="0"/>
              <a:t>AWS Management Console.</a:t>
            </a:r>
          </a:p>
          <a:p>
            <a:pPr lvl="1"/>
            <a:r>
              <a:rPr lang="en-US" dirty="0" smtClean="0"/>
              <a:t>“</a:t>
            </a:r>
            <a:r>
              <a:rPr lang="en-US" dirty="0" err="1" smtClean="0"/>
              <a:t>aws</a:t>
            </a:r>
            <a:r>
              <a:rPr lang="en-US" dirty="0" smtClean="0"/>
              <a:t>” command line interface (CLI).</a:t>
            </a:r>
          </a:p>
          <a:p>
            <a:pPr lvl="1"/>
            <a:r>
              <a:rPr lang="en-US" dirty="0" smtClean="0"/>
              <a:t>AWS EC2 CLI.</a:t>
            </a:r>
          </a:p>
          <a:p>
            <a:pPr lvl="1"/>
            <a:r>
              <a:rPr lang="en-US" dirty="0" smtClean="0"/>
              <a:t>AWS EC2 Web Service Query API.</a:t>
            </a:r>
          </a:p>
          <a:p>
            <a:pPr lvl="2"/>
            <a:r>
              <a:rPr lang="en-US" dirty="0" smtClean="0"/>
              <a:t>Interact via HTTP.</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1605793718"/>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Dashboard </a:t>
            </a:r>
            <a:r>
              <a:rPr lang="en-US" smtClean="0"/>
              <a:t>– </a:t>
            </a:r>
            <a:br>
              <a:rPr lang="en-US" smtClean="0"/>
            </a:br>
            <a:r>
              <a:rPr lang="en-US" smtClean="0"/>
              <a:t>Instance Creation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036522332"/>
              </p:ext>
            </p:extLst>
          </p:nvPr>
        </p:nvGraphicFramePr>
        <p:xfrm>
          <a:off x="457200" y="16002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86602380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AWS Management </a:t>
            </a:r>
            <a:r>
              <a:rPr lang="en-US" dirty="0"/>
              <a:t>C</a:t>
            </a:r>
            <a:r>
              <a:rPr lang="en-US" dirty="0" smtClean="0"/>
              <a:t>onsole</a:t>
            </a:r>
            <a:endParaRPr lang="en-US" dirty="0"/>
          </a:p>
        </p:txBody>
      </p:sp>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1536" y="1600200"/>
            <a:ext cx="6091327" cy="4800600"/>
          </a:xfrm>
          <a:ln>
            <a:solidFill>
              <a:schemeClr val="accent1"/>
            </a:solidFill>
          </a:ln>
        </p:spPr>
      </p:pic>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6125261"/>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Dashboard</a:t>
            </a:r>
            <a:br>
              <a:rPr lang="en-US" dirty="0" smtClean="0"/>
            </a:br>
            <a:r>
              <a:rPr lang="en-US" dirty="0" smtClean="0"/>
              <a:t>Launch Wizard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9800" y="1426228"/>
            <a:ext cx="4378444" cy="4974571"/>
          </a:xfrm>
          <a:ln>
            <a:solidFill>
              <a:schemeClr val="accent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459406072"/>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EC2 Select AMI - Step 1</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3187" y="1196100"/>
            <a:ext cx="6008735" cy="5204700"/>
          </a:xfrm>
          <a:ln>
            <a:solidFill>
              <a:schemeClr val="accent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3991300572"/>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a:t>
            </a:r>
            <a:r>
              <a:rPr lang="en-US" dirty="0" smtClean="0"/>
              <a:t>Choose Instance Type - </a:t>
            </a:r>
            <a:r>
              <a:rPr lang="en-US" dirty="0"/>
              <a:t>Step </a:t>
            </a:r>
            <a:r>
              <a:rPr lang="en-US" dirty="0" smtClean="0"/>
              <a:t>2</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0978" y="1181103"/>
            <a:ext cx="5990944" cy="5219697"/>
          </a:xfrm>
          <a:ln>
            <a:solidFill>
              <a:schemeClr val="accent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3437955221"/>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a:t>
            </a:r>
            <a:endParaRPr lang="en-US" dirty="0"/>
          </a:p>
        </p:txBody>
      </p:sp>
      <p:sp>
        <p:nvSpPr>
          <p:cNvPr id="3" name="Content Placeholder 2"/>
          <p:cNvSpPr>
            <a:spLocks noGrp="1"/>
          </p:cNvSpPr>
          <p:nvPr>
            <p:ph idx="1"/>
          </p:nvPr>
        </p:nvSpPr>
        <p:spPr/>
        <p:txBody>
          <a:bodyPr/>
          <a:lstStyle/>
          <a:p>
            <a:r>
              <a:rPr lang="en-US" dirty="0" smtClean="0"/>
              <a:t>Use process of migrating a simple </a:t>
            </a:r>
            <a:r>
              <a:rPr lang="en-US" dirty="0" err="1" smtClean="0"/>
              <a:t>RoR</a:t>
            </a:r>
            <a:r>
              <a:rPr lang="en-US" dirty="0" smtClean="0"/>
              <a:t> application into AWS cloud as a driver to highlight various AWS components.</a:t>
            </a:r>
          </a:p>
          <a:p>
            <a:r>
              <a:rPr lang="en-US" dirty="0" smtClean="0"/>
              <a:t>Enhance application to take advantage of AWS </a:t>
            </a:r>
            <a:r>
              <a:rPr lang="en-US" dirty="0" err="1" smtClean="0"/>
              <a:t>autoscale</a:t>
            </a:r>
            <a:r>
              <a:rPr lang="en-US" dirty="0" smtClean="0"/>
              <a:t> and high availability features.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417494520"/>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a:t>
            </a:r>
            <a:r>
              <a:rPr lang="en-US" dirty="0" smtClean="0"/>
              <a:t>Configure Details - </a:t>
            </a:r>
            <a:r>
              <a:rPr lang="en-US" dirty="0"/>
              <a:t>Step </a:t>
            </a:r>
            <a:r>
              <a:rPr lang="en-US" dirty="0" smtClean="0"/>
              <a:t>3</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10113" y="1204815"/>
            <a:ext cx="4032489" cy="5195986"/>
          </a:xfrm>
          <a:ln>
            <a:solidFill>
              <a:schemeClr val="accent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4063168162"/>
      </p:ext>
    </p:extLst>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a:t>
            </a:r>
            <a:r>
              <a:rPr lang="en-US" dirty="0" smtClean="0"/>
              <a:t>Add Storage - </a:t>
            </a:r>
            <a:r>
              <a:rPr lang="en-US" dirty="0"/>
              <a:t>Step </a:t>
            </a:r>
            <a:r>
              <a:rPr lang="en-US" dirty="0" smtClean="0"/>
              <a:t>4</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450224"/>
            <a:ext cx="7620000" cy="3100551"/>
          </a:xfrm>
          <a:ln>
            <a:solidFill>
              <a:schemeClr val="accent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194722111"/>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a:t>
            </a:r>
            <a:r>
              <a:rPr lang="en-US" dirty="0" smtClean="0"/>
              <a:t>Add Tags - </a:t>
            </a:r>
            <a:r>
              <a:rPr lang="en-US" dirty="0"/>
              <a:t>Step </a:t>
            </a:r>
            <a:r>
              <a:rPr lang="en-US" dirty="0" smtClean="0"/>
              <a:t>5</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636372"/>
            <a:ext cx="7620000" cy="2728255"/>
          </a:xfrm>
          <a:ln>
            <a:solidFill>
              <a:schemeClr val="accent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396592616"/>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a:t>
            </a:r>
            <a:r>
              <a:rPr lang="en-US" dirty="0" smtClean="0"/>
              <a:t>Security Groups - </a:t>
            </a:r>
            <a:r>
              <a:rPr lang="en-US" dirty="0"/>
              <a:t>Step </a:t>
            </a:r>
            <a:r>
              <a:rPr lang="en-US" dirty="0" smtClean="0"/>
              <a:t>6</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2332" y="1255291"/>
            <a:ext cx="7110750" cy="5145509"/>
          </a:xfrm>
          <a:ln>
            <a:solidFill>
              <a:schemeClr val="accent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1525874124"/>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t>Sample ‘</a:t>
            </a:r>
            <a:r>
              <a:rPr lang="en-US" sz="4000" dirty="0" err="1" smtClean="0"/>
              <a:t>aws</a:t>
            </a:r>
            <a:r>
              <a:rPr lang="en-US" sz="4000" dirty="0" smtClean="0"/>
              <a:t>’ CLI command to interact with EC2</a:t>
            </a:r>
            <a:r>
              <a:rPr lang="en-US" sz="4800" dirty="0"/>
              <a:t/>
            </a:r>
            <a:br>
              <a:rPr lang="en-US" sz="4800" dirty="0"/>
            </a:br>
            <a:endParaRPr lang="en-US" dirty="0"/>
          </a:p>
        </p:txBody>
      </p:sp>
      <p:sp>
        <p:nvSpPr>
          <p:cNvPr id="3" name="Content Placeholder 2"/>
          <p:cNvSpPr>
            <a:spLocks noGrp="1"/>
          </p:cNvSpPr>
          <p:nvPr>
            <p:ph sz="half" idx="2"/>
          </p:nvPr>
        </p:nvSpPr>
        <p:spPr>
          <a:xfrm>
            <a:off x="481903" y="1643183"/>
            <a:ext cx="3686848" cy="4608560"/>
          </a:xfrm>
        </p:spPr>
        <p:txBody>
          <a:bodyPr>
            <a:noAutofit/>
          </a:bodyPr>
          <a:lstStyle/>
          <a:p>
            <a:pPr marL="114300" indent="0">
              <a:buNone/>
            </a:pPr>
            <a:r>
              <a:rPr lang="en-US" sz="1200" dirty="0" smtClean="0"/>
              <a:t>$ </a:t>
            </a:r>
            <a:r>
              <a:rPr lang="en-US" sz="1200" dirty="0" err="1">
                <a:solidFill>
                  <a:srgbClr val="00B0F0"/>
                </a:solidFill>
              </a:rPr>
              <a:t>aws</a:t>
            </a:r>
            <a:r>
              <a:rPr lang="en-US" sz="1200" dirty="0">
                <a:solidFill>
                  <a:srgbClr val="00B0F0"/>
                </a:solidFill>
              </a:rPr>
              <a:t> ec2 describe-instances --instance-ids </a:t>
            </a:r>
            <a:r>
              <a:rPr lang="en-US" sz="1200" dirty="0" smtClean="0">
                <a:solidFill>
                  <a:srgbClr val="00B0F0"/>
                </a:solidFill>
              </a:rPr>
              <a:t>i-4106226a</a:t>
            </a:r>
          </a:p>
          <a:p>
            <a:pPr marL="114300" indent="0">
              <a:buNone/>
            </a:pPr>
            <a:r>
              <a:rPr lang="en-US" sz="1200" dirty="0" smtClean="0"/>
              <a:t>{</a:t>
            </a:r>
            <a:endParaRPr lang="en-US" sz="1200" dirty="0"/>
          </a:p>
          <a:p>
            <a:pPr marL="114300" indent="0">
              <a:buNone/>
            </a:pPr>
            <a:r>
              <a:rPr lang="en-US" sz="1200" dirty="0"/>
              <a:t>    "Reservations": [</a:t>
            </a:r>
          </a:p>
          <a:p>
            <a:pPr marL="114300" indent="0">
              <a:buNone/>
            </a:pPr>
            <a:r>
              <a:rPr lang="en-US" sz="1200" dirty="0"/>
              <a:t>        {</a:t>
            </a:r>
          </a:p>
          <a:p>
            <a:pPr marL="114300" indent="0">
              <a:buNone/>
            </a:pPr>
            <a:r>
              <a:rPr lang="en-US" sz="1200" dirty="0"/>
              <a:t>            "</a:t>
            </a:r>
            <a:r>
              <a:rPr lang="en-US" sz="1200" dirty="0" err="1"/>
              <a:t>OwnerId</a:t>
            </a:r>
            <a:r>
              <a:rPr lang="en-US" sz="1200" dirty="0"/>
              <a:t>": "524683554318", </a:t>
            </a:r>
          </a:p>
          <a:p>
            <a:pPr marL="114300" indent="0">
              <a:buNone/>
            </a:pPr>
            <a:r>
              <a:rPr lang="en-US" sz="1200" dirty="0"/>
              <a:t>            "</a:t>
            </a:r>
            <a:r>
              <a:rPr lang="en-US" sz="1200" dirty="0" err="1"/>
              <a:t>ReservationId</a:t>
            </a:r>
            <a:r>
              <a:rPr lang="en-US" sz="1200" dirty="0"/>
              <a:t>": "r-f01c3f8f", </a:t>
            </a:r>
          </a:p>
          <a:p>
            <a:pPr marL="114300" indent="0">
              <a:buNone/>
            </a:pPr>
            <a:r>
              <a:rPr lang="en-US" sz="1200" dirty="0"/>
              <a:t>            "Groups": [], </a:t>
            </a:r>
          </a:p>
          <a:p>
            <a:pPr marL="114300" indent="0">
              <a:buNone/>
            </a:pPr>
            <a:r>
              <a:rPr lang="en-US" sz="1200" dirty="0"/>
              <a:t>            "Instances": [</a:t>
            </a:r>
          </a:p>
          <a:p>
            <a:pPr marL="114300" indent="0">
              <a:buNone/>
            </a:pPr>
            <a:r>
              <a:rPr lang="en-US" sz="1200" dirty="0"/>
              <a:t>                {</a:t>
            </a:r>
          </a:p>
          <a:p>
            <a:pPr marL="114300" indent="0">
              <a:buNone/>
            </a:pPr>
            <a:r>
              <a:rPr lang="en-US" sz="1200" dirty="0"/>
              <a:t>                    "Monitoring": {</a:t>
            </a:r>
          </a:p>
          <a:p>
            <a:pPr marL="114300" indent="0">
              <a:buNone/>
            </a:pPr>
            <a:r>
              <a:rPr lang="en-US" sz="1200" dirty="0"/>
              <a:t>                        "State": "disabled"</a:t>
            </a:r>
          </a:p>
          <a:p>
            <a:pPr marL="114300" indent="0">
              <a:buNone/>
            </a:pPr>
            <a:r>
              <a:rPr lang="en-US" sz="1200" dirty="0"/>
              <a:t>                    }, </a:t>
            </a:r>
          </a:p>
          <a:p>
            <a:pPr marL="114300" indent="0">
              <a:buNone/>
            </a:pPr>
            <a:r>
              <a:rPr lang="en-US" sz="1200" dirty="0"/>
              <a:t>                    "</a:t>
            </a:r>
            <a:r>
              <a:rPr lang="en-US" sz="1200" dirty="0" err="1"/>
              <a:t>PublicDnsName</a:t>
            </a:r>
            <a:r>
              <a:rPr lang="en-US" sz="1200" dirty="0"/>
              <a:t>": null, </a:t>
            </a:r>
          </a:p>
          <a:p>
            <a:pPr marL="114300" indent="0">
              <a:buNone/>
            </a:pPr>
            <a:r>
              <a:rPr lang="en-US" sz="1200" dirty="0"/>
              <a:t>                    "</a:t>
            </a:r>
            <a:r>
              <a:rPr lang="en-US" sz="1200" dirty="0" err="1"/>
              <a:t>KernelId</a:t>
            </a:r>
            <a:r>
              <a:rPr lang="en-US" sz="1200" dirty="0"/>
              <a:t>": "aki-919dcaf8", </a:t>
            </a:r>
          </a:p>
          <a:p>
            <a:pPr marL="114300" indent="0">
              <a:buNone/>
            </a:pPr>
            <a:r>
              <a:rPr lang="en-US" sz="1200" dirty="0"/>
              <a:t>                    "State": {</a:t>
            </a:r>
          </a:p>
          <a:p>
            <a:pPr marL="114300" indent="0">
              <a:buNone/>
            </a:pPr>
            <a:r>
              <a:rPr lang="en-US" sz="1200" dirty="0"/>
              <a:t>                        "Code": 80, </a:t>
            </a:r>
          </a:p>
          <a:p>
            <a:pPr marL="114300" indent="0">
              <a:buNone/>
            </a:pPr>
            <a:r>
              <a:rPr lang="en-US" sz="1200" dirty="0"/>
              <a:t>                        "Name": "stopped"</a:t>
            </a:r>
          </a:p>
          <a:p>
            <a:pPr marL="114300" indent="0">
              <a:buNone/>
            </a:pPr>
            <a:r>
              <a:rPr lang="en-US" sz="1200" dirty="0"/>
              <a:t>                    }, </a:t>
            </a:r>
          </a:p>
          <a:p>
            <a:pPr marL="114300" indent="0">
              <a:buNone/>
            </a:pPr>
            <a:r>
              <a:rPr lang="en-US" sz="1200" dirty="0"/>
              <a:t>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
        <p:nvSpPr>
          <p:cNvPr id="12" name="Content Placeholder 2"/>
          <p:cNvSpPr>
            <a:spLocks noGrp="1"/>
          </p:cNvSpPr>
          <p:nvPr>
            <p:ph sz="half" idx="2"/>
          </p:nvPr>
        </p:nvSpPr>
        <p:spPr>
          <a:xfrm>
            <a:off x="4572000" y="1700790"/>
            <a:ext cx="3687763" cy="4608512"/>
          </a:xfrm>
        </p:spPr>
        <p:txBody>
          <a:bodyPr>
            <a:normAutofit fontScale="40000" lnSpcReduction="20000"/>
          </a:bodyPr>
          <a:lstStyle/>
          <a:p>
            <a:pPr marL="114300" indent="0">
              <a:buNone/>
            </a:pPr>
            <a:r>
              <a:rPr lang="en-US" dirty="0"/>
              <a:t>"</a:t>
            </a:r>
            <a:r>
              <a:rPr lang="en-US" dirty="0" err="1"/>
              <a:t>EbsOptimized</a:t>
            </a:r>
            <a:r>
              <a:rPr lang="en-US" dirty="0"/>
              <a:t>": false, </a:t>
            </a:r>
          </a:p>
          <a:p>
            <a:pPr marL="114300" indent="0">
              <a:buNone/>
            </a:pPr>
            <a:r>
              <a:rPr lang="en-US" dirty="0"/>
              <a:t>                    "</a:t>
            </a:r>
            <a:r>
              <a:rPr lang="en-US" dirty="0" err="1"/>
              <a:t>LaunchTime</a:t>
            </a:r>
            <a:r>
              <a:rPr lang="en-US" dirty="0"/>
              <a:t>": "2014-08-19T00:50:36.000Z", </a:t>
            </a:r>
          </a:p>
          <a:p>
            <a:pPr marL="114300" indent="0">
              <a:buNone/>
            </a:pPr>
            <a:r>
              <a:rPr lang="en-US" dirty="0"/>
              <a:t>                    "</a:t>
            </a:r>
            <a:r>
              <a:rPr lang="en-US" dirty="0" err="1"/>
              <a:t>PrivateIpAddress</a:t>
            </a:r>
            <a:r>
              <a:rPr lang="en-US" dirty="0"/>
              <a:t>": "172.31.17.66", </a:t>
            </a:r>
          </a:p>
          <a:p>
            <a:pPr marL="114300" indent="0">
              <a:buNone/>
            </a:pPr>
            <a:r>
              <a:rPr lang="en-US" dirty="0"/>
              <a:t>                    "</a:t>
            </a:r>
            <a:r>
              <a:rPr lang="en-US" dirty="0" err="1"/>
              <a:t>ProductCodes</a:t>
            </a:r>
            <a:r>
              <a:rPr lang="en-US" dirty="0"/>
              <a:t>": [], </a:t>
            </a:r>
          </a:p>
          <a:p>
            <a:pPr marL="114300" indent="0">
              <a:buNone/>
            </a:pPr>
            <a:r>
              <a:rPr lang="en-US" dirty="0"/>
              <a:t>                    "</a:t>
            </a:r>
            <a:r>
              <a:rPr lang="en-US" dirty="0" err="1"/>
              <a:t>VpcId</a:t>
            </a:r>
            <a:r>
              <a:rPr lang="en-US" dirty="0"/>
              <a:t>": "vpc-549a4131", </a:t>
            </a:r>
          </a:p>
          <a:p>
            <a:pPr marL="114300" indent="0">
              <a:buNone/>
            </a:pPr>
            <a:r>
              <a:rPr lang="en-US" dirty="0"/>
              <a:t>                    "</a:t>
            </a:r>
            <a:r>
              <a:rPr lang="en-US" dirty="0" err="1"/>
              <a:t>StateTransitionReason</a:t>
            </a:r>
            <a:r>
              <a:rPr lang="en-US" dirty="0"/>
              <a:t>": "User initiated (2014-08-19 02:13:25 GMT)", </a:t>
            </a:r>
          </a:p>
          <a:p>
            <a:pPr marL="114300" indent="0">
              <a:buNone/>
            </a:pPr>
            <a:r>
              <a:rPr lang="en-US" dirty="0"/>
              <a:t>                    "</a:t>
            </a:r>
            <a:r>
              <a:rPr lang="en-US" dirty="0" err="1"/>
              <a:t>InstanceId</a:t>
            </a:r>
            <a:r>
              <a:rPr lang="en-US" dirty="0"/>
              <a:t>": "i-4106226a", </a:t>
            </a:r>
          </a:p>
          <a:p>
            <a:pPr marL="114300" indent="0">
              <a:buNone/>
            </a:pPr>
            <a:r>
              <a:rPr lang="en-US" dirty="0"/>
              <a:t>                    "</a:t>
            </a:r>
            <a:r>
              <a:rPr lang="en-US" dirty="0" err="1"/>
              <a:t>ImageId</a:t>
            </a:r>
            <a:r>
              <a:rPr lang="en-US" dirty="0"/>
              <a:t>": "ami-7c807d14", </a:t>
            </a:r>
          </a:p>
          <a:p>
            <a:pPr marL="114300" indent="0">
              <a:buNone/>
            </a:pPr>
            <a:r>
              <a:rPr lang="en-US" dirty="0"/>
              <a:t>                    "</a:t>
            </a:r>
            <a:r>
              <a:rPr lang="en-US" dirty="0" err="1"/>
              <a:t>PrivateDnsName</a:t>
            </a:r>
            <a:r>
              <a:rPr lang="en-US" dirty="0"/>
              <a:t>": "ip-172-31-17-66.ec2.internal", </a:t>
            </a:r>
          </a:p>
          <a:p>
            <a:pPr marL="114300" indent="0">
              <a:buNone/>
            </a:pPr>
            <a:r>
              <a:rPr lang="en-US" dirty="0"/>
              <a:t>                    "</a:t>
            </a:r>
            <a:r>
              <a:rPr lang="en-US" dirty="0" err="1"/>
              <a:t>KeyName</a:t>
            </a:r>
            <a:r>
              <a:rPr lang="en-US" dirty="0"/>
              <a:t>": "</a:t>
            </a:r>
            <a:r>
              <a:rPr lang="en-US" dirty="0" err="1"/>
              <a:t>RobertHughes</a:t>
            </a:r>
            <a:r>
              <a:rPr lang="en-US" dirty="0"/>
              <a:t>", </a:t>
            </a:r>
          </a:p>
          <a:p>
            <a:pPr marL="114300" indent="0">
              <a:buNone/>
            </a:pPr>
            <a:r>
              <a:rPr lang="en-US" dirty="0"/>
              <a:t>                    "</a:t>
            </a:r>
            <a:r>
              <a:rPr lang="en-US" dirty="0" err="1"/>
              <a:t>SecurityGroups</a:t>
            </a:r>
            <a:r>
              <a:rPr lang="en-US" dirty="0"/>
              <a:t>": [</a:t>
            </a:r>
          </a:p>
          <a:p>
            <a:pPr marL="114300" indent="0">
              <a:buNone/>
            </a:pPr>
            <a:r>
              <a:rPr lang="en-US" dirty="0"/>
              <a:t>                        {</a:t>
            </a:r>
          </a:p>
          <a:p>
            <a:pPr marL="114300" indent="0">
              <a:buNone/>
            </a:pPr>
            <a:r>
              <a:rPr lang="en-US" dirty="0"/>
              <a:t>                            "</a:t>
            </a:r>
            <a:r>
              <a:rPr lang="en-US" dirty="0" err="1"/>
              <a:t>GroupName</a:t>
            </a:r>
            <a:r>
              <a:rPr lang="en-US" dirty="0"/>
              <a:t>": "</a:t>
            </a:r>
            <a:r>
              <a:rPr lang="en-US" dirty="0" err="1"/>
              <a:t>rhdn_web_tier</a:t>
            </a:r>
            <a:r>
              <a:rPr lang="en-US" dirty="0"/>
              <a:t>", </a:t>
            </a:r>
          </a:p>
          <a:p>
            <a:pPr marL="114300" indent="0">
              <a:buNone/>
            </a:pPr>
            <a:r>
              <a:rPr lang="en-US" dirty="0"/>
              <a:t>                            "</a:t>
            </a:r>
            <a:r>
              <a:rPr lang="en-US" dirty="0" err="1"/>
              <a:t>GroupId</a:t>
            </a:r>
            <a:r>
              <a:rPr lang="en-US" dirty="0"/>
              <a:t>": "sg-7dc3b018"</a:t>
            </a:r>
          </a:p>
          <a:p>
            <a:pPr marL="114300" indent="0">
              <a:buNone/>
            </a:pPr>
            <a:r>
              <a:rPr lang="en-US" dirty="0"/>
              <a:t>                        }</a:t>
            </a:r>
          </a:p>
          <a:p>
            <a:pPr marL="114300" indent="0">
              <a:buNone/>
            </a:pPr>
            <a:r>
              <a:rPr lang="en-US" dirty="0"/>
              <a:t>                    ], </a:t>
            </a:r>
          </a:p>
          <a:p>
            <a:pPr marL="114300" indent="0">
              <a:buNone/>
            </a:pPr>
            <a:r>
              <a:rPr lang="en-US" dirty="0"/>
              <a:t>                    "</a:t>
            </a:r>
            <a:r>
              <a:rPr lang="en-US" dirty="0" err="1"/>
              <a:t>ClientToken</a:t>
            </a:r>
            <a:r>
              <a:rPr lang="en-US" dirty="0"/>
              <a:t>": "mSrFA1405290927010", </a:t>
            </a:r>
          </a:p>
          <a:p>
            <a:pPr marL="114300" indent="0">
              <a:buNone/>
            </a:pPr>
            <a:r>
              <a:rPr lang="en-US" dirty="0"/>
              <a:t>                    "</a:t>
            </a:r>
            <a:r>
              <a:rPr lang="en-US" dirty="0" err="1"/>
              <a:t>SubnetId</a:t>
            </a:r>
            <a:r>
              <a:rPr lang="en-US" dirty="0"/>
              <a:t>": "subnet-f802fa8f", </a:t>
            </a:r>
          </a:p>
          <a:p>
            <a:pPr marL="114300" indent="0">
              <a:buNone/>
            </a:pPr>
            <a:r>
              <a:rPr lang="en-US" dirty="0"/>
              <a:t>                    "</a:t>
            </a:r>
            <a:r>
              <a:rPr lang="en-US" dirty="0" err="1"/>
              <a:t>InstanceType</a:t>
            </a:r>
            <a:r>
              <a:rPr lang="en-US" dirty="0"/>
              <a:t>": "t1.micro",</a:t>
            </a:r>
          </a:p>
          <a:p>
            <a:pPr marL="114300" indent="0">
              <a:buNone/>
            </a:pPr>
            <a:r>
              <a:rPr lang="en-US" sz="5900" dirty="0" smtClean="0"/>
              <a:t>&lt;snip&gt;</a:t>
            </a:r>
            <a:endParaRPr lang="en-US" dirty="0"/>
          </a:p>
          <a:p>
            <a:pPr marL="114300" indent="0">
              <a:buNone/>
            </a:pPr>
            <a:r>
              <a:rPr lang="en-US" dirty="0"/>
              <a:t>            ]</a:t>
            </a:r>
          </a:p>
          <a:p>
            <a:pPr marL="114300" indent="0">
              <a:buNone/>
            </a:pPr>
            <a:r>
              <a:rPr lang="en-US" dirty="0"/>
              <a:t>        }</a:t>
            </a:r>
          </a:p>
          <a:p>
            <a:pPr marL="114300" indent="0">
              <a:buNone/>
            </a:pPr>
            <a:r>
              <a:rPr lang="en-US" dirty="0"/>
              <a:t>    ]</a:t>
            </a:r>
          </a:p>
          <a:p>
            <a:pPr marL="114300" indent="0">
              <a:buNone/>
            </a:pPr>
            <a:r>
              <a:rPr lang="en-US" dirty="0"/>
              <a:t>}</a:t>
            </a:r>
            <a:endParaRPr lang="en-US" sz="5900" dirty="0" smtClean="0"/>
          </a:p>
          <a:p>
            <a:pPr marL="114300" indent="0">
              <a:buNone/>
            </a:pPr>
            <a:r>
              <a:rPr lang="en-US" sz="6000" dirty="0"/>
              <a:t>Default ‘</a:t>
            </a:r>
            <a:r>
              <a:rPr lang="en-US" sz="6000" dirty="0" err="1"/>
              <a:t>aws</a:t>
            </a:r>
            <a:r>
              <a:rPr lang="en-US" sz="6000" dirty="0"/>
              <a:t>’ output is </a:t>
            </a:r>
            <a:r>
              <a:rPr lang="en-US" sz="6000" dirty="0" err="1"/>
              <a:t>json</a:t>
            </a:r>
            <a:endParaRPr lang="en-US" sz="5900" dirty="0"/>
          </a:p>
        </p:txBody>
      </p:sp>
    </p:spTree>
    <p:extLst>
      <p:ext uri="{BB962C8B-B14F-4D97-AF65-F5344CB8AC3E}">
        <p14:creationId xmlns:p14="http://schemas.microsoft.com/office/powerpoint/2010/main" val="2810150057"/>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sz="4000" dirty="0" smtClean="0"/>
              <a:t>Sample ‘</a:t>
            </a:r>
            <a:r>
              <a:rPr lang="en-US" sz="4000" dirty="0" err="1" smtClean="0"/>
              <a:t>aws</a:t>
            </a:r>
            <a:r>
              <a:rPr lang="en-US" sz="4000" dirty="0" smtClean="0"/>
              <a:t>’ CLI command to interact with EC2</a:t>
            </a:r>
            <a:r>
              <a:rPr lang="en-US" sz="4800" dirty="0"/>
              <a:t/>
            </a:r>
            <a:br>
              <a:rPr lang="en-US" sz="4800" dirty="0"/>
            </a:br>
            <a:endParaRPr lang="en-US" dirty="0"/>
          </a:p>
        </p:txBody>
      </p:sp>
      <p:sp>
        <p:nvSpPr>
          <p:cNvPr id="3" name="Content Placeholder 2"/>
          <p:cNvSpPr>
            <a:spLocks noGrp="1"/>
          </p:cNvSpPr>
          <p:nvPr>
            <p:ph sz="half" idx="2"/>
          </p:nvPr>
        </p:nvSpPr>
        <p:spPr>
          <a:xfrm>
            <a:off x="481903" y="1643183"/>
            <a:ext cx="3686848" cy="4608560"/>
          </a:xfrm>
        </p:spPr>
        <p:txBody>
          <a:bodyPr>
            <a:noAutofit/>
          </a:bodyPr>
          <a:lstStyle/>
          <a:p>
            <a:pPr marL="114300" indent="0">
              <a:buNone/>
            </a:pPr>
            <a:r>
              <a:rPr lang="en-US" sz="1600" dirty="0" smtClean="0"/>
              <a:t>$ </a:t>
            </a:r>
            <a:r>
              <a:rPr lang="en-US" sz="1600" dirty="0" err="1" smtClean="0">
                <a:solidFill>
                  <a:srgbClr val="00B0F0"/>
                </a:solidFill>
              </a:rPr>
              <a:t>aws</a:t>
            </a:r>
            <a:r>
              <a:rPr lang="en-US" sz="1600" dirty="0" smtClean="0">
                <a:solidFill>
                  <a:srgbClr val="00B0F0"/>
                </a:solidFill>
              </a:rPr>
              <a:t> </a:t>
            </a:r>
            <a:r>
              <a:rPr lang="en-US" sz="1600" dirty="0">
                <a:solidFill>
                  <a:srgbClr val="00B0F0"/>
                </a:solidFill>
              </a:rPr>
              <a:t>ec2 start-instances --instance-ids i-4106226a</a:t>
            </a:r>
          </a:p>
          <a:p>
            <a:pPr marL="114300" indent="0">
              <a:buNone/>
            </a:pPr>
            <a:r>
              <a:rPr lang="en-US" sz="1600" dirty="0"/>
              <a:t>{</a:t>
            </a:r>
          </a:p>
          <a:p>
            <a:pPr marL="114300" indent="0">
              <a:buNone/>
            </a:pPr>
            <a:r>
              <a:rPr lang="en-US" sz="1600" dirty="0"/>
              <a:t>    "</a:t>
            </a:r>
            <a:r>
              <a:rPr lang="en-US" sz="1600" dirty="0" err="1"/>
              <a:t>StartingInstances</a:t>
            </a:r>
            <a:r>
              <a:rPr lang="en-US" sz="1600" dirty="0"/>
              <a:t>": [</a:t>
            </a:r>
          </a:p>
          <a:p>
            <a:pPr marL="114300" indent="0">
              <a:buNone/>
            </a:pPr>
            <a:r>
              <a:rPr lang="en-US" sz="1600" dirty="0"/>
              <a:t>        {</a:t>
            </a:r>
          </a:p>
          <a:p>
            <a:pPr marL="114300" indent="0">
              <a:buNone/>
            </a:pPr>
            <a:r>
              <a:rPr lang="en-US" sz="1600" dirty="0"/>
              <a:t>            "</a:t>
            </a:r>
            <a:r>
              <a:rPr lang="en-US" sz="1600" dirty="0" err="1"/>
              <a:t>InstanceId</a:t>
            </a:r>
            <a:r>
              <a:rPr lang="en-US" sz="1600" dirty="0"/>
              <a:t>": "i-4106226a", </a:t>
            </a:r>
          </a:p>
          <a:p>
            <a:pPr marL="114300" indent="0">
              <a:buNone/>
            </a:pPr>
            <a:r>
              <a:rPr lang="en-US" sz="1600" dirty="0"/>
              <a:t>            "</a:t>
            </a:r>
            <a:r>
              <a:rPr lang="en-US" sz="1600" dirty="0" err="1"/>
              <a:t>CurrentState</a:t>
            </a:r>
            <a:r>
              <a:rPr lang="en-US" sz="1600" dirty="0"/>
              <a:t>": {</a:t>
            </a:r>
          </a:p>
          <a:p>
            <a:pPr marL="114300" indent="0">
              <a:buNone/>
            </a:pPr>
            <a:r>
              <a:rPr lang="en-US" sz="1600" dirty="0"/>
              <a:t>                "Code": 0, </a:t>
            </a:r>
          </a:p>
          <a:p>
            <a:pPr marL="114300" indent="0">
              <a:buNone/>
            </a:pPr>
            <a:r>
              <a:rPr lang="en-US" sz="1600" dirty="0"/>
              <a:t>                "Name": "pending"</a:t>
            </a:r>
          </a:p>
          <a:p>
            <a:pPr marL="114300" indent="0">
              <a:buNone/>
            </a:pPr>
            <a:r>
              <a:rPr lang="en-US" sz="1600" dirty="0"/>
              <a:t>            }, </a:t>
            </a:r>
          </a:p>
          <a:p>
            <a:pPr marL="114300" indent="0">
              <a:buNone/>
            </a:pPr>
            <a:r>
              <a:rPr lang="en-US" sz="1600" dirty="0"/>
              <a:t>            "</a:t>
            </a:r>
            <a:r>
              <a:rPr lang="en-US" sz="1600" dirty="0" err="1"/>
              <a:t>PreviousState</a:t>
            </a:r>
            <a:r>
              <a:rPr lang="en-US" sz="1600" dirty="0"/>
              <a:t>": {</a:t>
            </a:r>
          </a:p>
          <a:p>
            <a:pPr marL="114300" indent="0">
              <a:buNone/>
            </a:pPr>
            <a:r>
              <a:rPr lang="en-US" sz="1600" dirty="0"/>
              <a:t>                "Code": 80, </a:t>
            </a:r>
          </a:p>
          <a:p>
            <a:pPr marL="114300" indent="0">
              <a:buNone/>
            </a:pPr>
            <a:r>
              <a:rPr lang="en-US" sz="1600" dirty="0"/>
              <a:t>                "Name": "stopped"</a:t>
            </a:r>
          </a:p>
          <a:p>
            <a:pPr marL="114300" indent="0">
              <a:buNone/>
            </a:pPr>
            <a:r>
              <a:rPr lang="en-US" sz="1600" dirty="0"/>
              <a:t>            }</a:t>
            </a:r>
          </a:p>
          <a:p>
            <a:pPr marL="114300" indent="0">
              <a:buNone/>
            </a:pPr>
            <a:r>
              <a:rPr lang="en-US" sz="1600" dirty="0"/>
              <a:t>        }</a:t>
            </a:r>
          </a:p>
          <a:p>
            <a:pPr marL="114300" indent="0">
              <a:buNone/>
            </a:pPr>
            <a:r>
              <a:rPr lang="en-US" sz="1600" dirty="0"/>
              <a:t>    ]</a:t>
            </a:r>
          </a:p>
          <a:p>
            <a:pPr marL="114300" indent="0">
              <a:buNone/>
            </a:pPr>
            <a:r>
              <a:rPr lang="en-US" sz="1600" dirty="0" smtClean="0"/>
              <a:t>}</a:t>
            </a:r>
            <a:endParaRPr lang="en-US" sz="1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
        <p:nvSpPr>
          <p:cNvPr id="12" name="Content Placeholder 2"/>
          <p:cNvSpPr>
            <a:spLocks noGrp="1"/>
          </p:cNvSpPr>
          <p:nvPr>
            <p:ph sz="half" idx="2"/>
          </p:nvPr>
        </p:nvSpPr>
        <p:spPr>
          <a:xfrm>
            <a:off x="4572000" y="1643183"/>
            <a:ext cx="3687763" cy="4608512"/>
          </a:xfrm>
        </p:spPr>
        <p:txBody>
          <a:bodyPr>
            <a:normAutofit fontScale="25000" lnSpcReduction="20000"/>
          </a:bodyPr>
          <a:lstStyle/>
          <a:p>
            <a:pPr marL="114300" indent="0">
              <a:buNone/>
            </a:pPr>
            <a:r>
              <a:rPr lang="en-US" sz="6000" dirty="0" smtClean="0"/>
              <a:t>$ </a:t>
            </a:r>
            <a:r>
              <a:rPr lang="en-US" sz="6000" dirty="0" err="1" smtClean="0">
                <a:solidFill>
                  <a:srgbClr val="00B0F0"/>
                </a:solidFill>
              </a:rPr>
              <a:t>aws</a:t>
            </a:r>
            <a:r>
              <a:rPr lang="en-US" sz="6000" dirty="0" smtClean="0">
                <a:solidFill>
                  <a:srgbClr val="00B0F0"/>
                </a:solidFill>
              </a:rPr>
              <a:t> </a:t>
            </a:r>
            <a:r>
              <a:rPr lang="en-US" sz="6000" dirty="0">
                <a:solidFill>
                  <a:srgbClr val="00B0F0"/>
                </a:solidFill>
              </a:rPr>
              <a:t>ec2 stop-instances --instance-ids i-4106226a</a:t>
            </a:r>
          </a:p>
          <a:p>
            <a:pPr marL="114300" indent="0">
              <a:buNone/>
            </a:pPr>
            <a:r>
              <a:rPr lang="en-US" sz="6000" dirty="0"/>
              <a:t>{</a:t>
            </a:r>
          </a:p>
          <a:p>
            <a:pPr marL="114300" indent="0">
              <a:buNone/>
            </a:pPr>
            <a:r>
              <a:rPr lang="en-US" sz="6000" dirty="0"/>
              <a:t>    "</a:t>
            </a:r>
            <a:r>
              <a:rPr lang="en-US" sz="6000" dirty="0" err="1"/>
              <a:t>StoppingInstances</a:t>
            </a:r>
            <a:r>
              <a:rPr lang="en-US" sz="6000" dirty="0"/>
              <a:t>": [</a:t>
            </a:r>
          </a:p>
          <a:p>
            <a:pPr marL="114300" indent="0">
              <a:buNone/>
            </a:pPr>
            <a:r>
              <a:rPr lang="en-US" sz="6000" dirty="0"/>
              <a:t>        {</a:t>
            </a:r>
          </a:p>
          <a:p>
            <a:pPr marL="114300" indent="0">
              <a:buNone/>
            </a:pPr>
            <a:r>
              <a:rPr lang="en-US" sz="6000" dirty="0"/>
              <a:t>            "</a:t>
            </a:r>
            <a:r>
              <a:rPr lang="en-US" sz="6000" dirty="0" err="1"/>
              <a:t>InstanceId</a:t>
            </a:r>
            <a:r>
              <a:rPr lang="en-US" sz="6000" dirty="0"/>
              <a:t>": "i-4106226a", </a:t>
            </a:r>
          </a:p>
          <a:p>
            <a:pPr marL="114300" indent="0">
              <a:buNone/>
            </a:pPr>
            <a:r>
              <a:rPr lang="en-US" sz="6000" dirty="0"/>
              <a:t>            "</a:t>
            </a:r>
            <a:r>
              <a:rPr lang="en-US" sz="6000" dirty="0" err="1"/>
              <a:t>CurrentState</a:t>
            </a:r>
            <a:r>
              <a:rPr lang="en-US" sz="6000" dirty="0"/>
              <a:t>": {</a:t>
            </a:r>
          </a:p>
          <a:p>
            <a:pPr marL="114300" indent="0">
              <a:buNone/>
            </a:pPr>
            <a:r>
              <a:rPr lang="en-US" sz="6000" dirty="0"/>
              <a:t>                "Code": 64, </a:t>
            </a:r>
          </a:p>
          <a:p>
            <a:pPr marL="114300" indent="0">
              <a:buNone/>
            </a:pPr>
            <a:r>
              <a:rPr lang="en-US" sz="6000" dirty="0"/>
              <a:t>                "Name": "stopping"</a:t>
            </a:r>
          </a:p>
          <a:p>
            <a:pPr marL="114300" indent="0">
              <a:buNone/>
            </a:pPr>
            <a:r>
              <a:rPr lang="en-US" sz="6000" dirty="0"/>
              <a:t>            }, </a:t>
            </a:r>
          </a:p>
          <a:p>
            <a:pPr marL="114300" indent="0">
              <a:buNone/>
            </a:pPr>
            <a:r>
              <a:rPr lang="en-US" sz="6000" dirty="0"/>
              <a:t>            "</a:t>
            </a:r>
            <a:r>
              <a:rPr lang="en-US" sz="6000" dirty="0" err="1"/>
              <a:t>PreviousState</a:t>
            </a:r>
            <a:r>
              <a:rPr lang="en-US" sz="6000" dirty="0"/>
              <a:t>": {</a:t>
            </a:r>
          </a:p>
          <a:p>
            <a:pPr marL="114300" indent="0">
              <a:buNone/>
            </a:pPr>
            <a:r>
              <a:rPr lang="en-US" sz="6000" dirty="0"/>
              <a:t>                "Code": 16, </a:t>
            </a:r>
          </a:p>
          <a:p>
            <a:pPr marL="114300" indent="0">
              <a:buNone/>
            </a:pPr>
            <a:r>
              <a:rPr lang="en-US" sz="6000" dirty="0"/>
              <a:t>                "Name": "running"</a:t>
            </a:r>
          </a:p>
          <a:p>
            <a:pPr marL="114300" indent="0">
              <a:buNone/>
            </a:pPr>
            <a:r>
              <a:rPr lang="en-US" sz="6000" dirty="0"/>
              <a:t>            }</a:t>
            </a:r>
          </a:p>
          <a:p>
            <a:pPr marL="114300" indent="0">
              <a:buNone/>
            </a:pPr>
            <a:r>
              <a:rPr lang="en-US" sz="6000" dirty="0"/>
              <a:t>        }</a:t>
            </a:r>
          </a:p>
          <a:p>
            <a:pPr marL="114300" indent="0">
              <a:buNone/>
            </a:pPr>
            <a:r>
              <a:rPr lang="en-US" sz="6000" dirty="0"/>
              <a:t>    ]</a:t>
            </a:r>
          </a:p>
          <a:p>
            <a:pPr marL="114300" indent="0">
              <a:buNone/>
            </a:pPr>
            <a:r>
              <a:rPr lang="en-US" sz="6000" dirty="0"/>
              <a:t>}</a:t>
            </a:r>
          </a:p>
          <a:p>
            <a:pPr marL="114300" indent="0">
              <a:buNone/>
            </a:pPr>
            <a:endParaRPr lang="en-US" sz="5900" dirty="0"/>
          </a:p>
        </p:txBody>
      </p:sp>
    </p:spTree>
    <p:extLst>
      <p:ext uri="{BB962C8B-B14F-4D97-AF65-F5344CB8AC3E}">
        <p14:creationId xmlns:p14="http://schemas.microsoft.com/office/powerpoint/2010/main" val="2794520829"/>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RHDN Requirements</a:t>
            </a:r>
            <a:endParaRPr lang="en-US" dirty="0"/>
          </a:p>
        </p:txBody>
      </p:sp>
      <p:sp>
        <p:nvSpPr>
          <p:cNvPr id="8" name="Content Placeholder 7"/>
          <p:cNvSpPr>
            <a:spLocks noGrp="1"/>
          </p:cNvSpPr>
          <p:nvPr>
            <p:ph idx="1"/>
          </p:nvPr>
        </p:nvSpPr>
        <p:spPr/>
        <p:txBody>
          <a:bodyPr/>
          <a:lstStyle/>
          <a:p>
            <a:r>
              <a:rPr lang="en-US" dirty="0" smtClean="0"/>
              <a:t>With EC2 we can now:</a:t>
            </a:r>
          </a:p>
          <a:p>
            <a:pPr lvl="1"/>
            <a:r>
              <a:rPr lang="en-US" dirty="0" smtClean="0"/>
              <a:t>Create Linux instances.</a:t>
            </a:r>
          </a:p>
          <a:p>
            <a:pPr lvl="2"/>
            <a:r>
              <a:rPr lang="en-US" dirty="0" smtClean="0"/>
              <a:t>Install Apache, Passenger, Ruby/</a:t>
            </a:r>
            <a:r>
              <a:rPr lang="en-US" dirty="0" err="1" smtClean="0"/>
              <a:t>RubyGems</a:t>
            </a:r>
            <a:r>
              <a:rPr lang="en-US" dirty="0" smtClean="0"/>
              <a:t> packages from AWS repo.</a:t>
            </a:r>
          </a:p>
          <a:p>
            <a:pPr lvl="2"/>
            <a:r>
              <a:rPr lang="en-US" dirty="0" smtClean="0"/>
              <a:t>Install ruby gems from RubyGems.org.</a:t>
            </a:r>
          </a:p>
          <a:p>
            <a:pPr lvl="2"/>
            <a:r>
              <a:rPr lang="en-US" dirty="0" smtClean="0"/>
              <a:t>Install MySQL.</a:t>
            </a:r>
          </a:p>
          <a:p>
            <a:pPr lvl="1"/>
            <a:r>
              <a:rPr lang="en-US" dirty="0" smtClean="0"/>
              <a:t>Create Security Groups to configure firewall rules.</a:t>
            </a:r>
          </a:p>
          <a:p>
            <a:pPr lvl="1"/>
            <a:r>
              <a:rPr lang="en-US" dirty="0" smtClean="0"/>
              <a:t>Create Load Balancer.</a:t>
            </a:r>
            <a:endParaRPr lang="en-US" dirty="0"/>
          </a:p>
        </p:txBody>
      </p:sp>
      <p:sp>
        <p:nvSpPr>
          <p:cNvPr id="7" name="Footer Placeholder 6"/>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11384805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AWS Advanced </a:t>
            </a:r>
            <a:r>
              <a:rPr lang="en-US" dirty="0" smtClean="0"/>
              <a:t>Topics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AWS </a:t>
            </a:r>
            <a:r>
              <a:rPr lang="en-US" dirty="0"/>
              <a:t>Services in Detail. </a:t>
            </a:r>
            <a:endParaRPr lang="en-US" dirty="0" smtClean="0"/>
          </a:p>
          <a:p>
            <a:pPr lvl="1"/>
            <a:r>
              <a:rPr lang="en-US" dirty="0" smtClean="0"/>
              <a:t>Intro.</a:t>
            </a:r>
          </a:p>
          <a:p>
            <a:pPr lvl="1"/>
            <a:r>
              <a:rPr lang="en-US" dirty="0" smtClean="0"/>
              <a:t>EC2.</a:t>
            </a:r>
          </a:p>
          <a:p>
            <a:pPr lvl="2"/>
            <a:r>
              <a:rPr lang="en-US" dirty="0" smtClean="0"/>
              <a:t>Auto Scale.</a:t>
            </a:r>
            <a:endParaRPr lang="en-US" dirty="0"/>
          </a:p>
          <a:p>
            <a:pPr lvl="1"/>
            <a:r>
              <a:rPr lang="en-US" b="1" dirty="0" smtClean="0">
                <a:solidFill>
                  <a:srgbClr val="FFC000"/>
                </a:solidFill>
              </a:rPr>
              <a:t>S3.</a:t>
            </a:r>
            <a:endParaRPr lang="en-US" b="1" dirty="0">
              <a:solidFill>
                <a:srgbClr val="FFC000"/>
              </a:solidFill>
            </a:endParaRPr>
          </a:p>
          <a:p>
            <a:pPr lvl="1"/>
            <a:r>
              <a:rPr lang="en-US" dirty="0" smtClean="0"/>
              <a:t>IAM.</a:t>
            </a:r>
            <a:endParaRPr lang="en-US" dirty="0"/>
          </a:p>
          <a:p>
            <a:pPr lvl="1"/>
            <a:r>
              <a:rPr lang="en-US" dirty="0" err="1" smtClean="0"/>
              <a:t>CloudWatch</a:t>
            </a:r>
            <a:r>
              <a:rPr lang="en-US" dirty="0" smtClean="0"/>
              <a:t>.</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1205048697"/>
      </p:ext>
    </p:extLst>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Simple Storage Service (S3)</a:t>
            </a:r>
            <a:endParaRPr lang="en-US" dirty="0"/>
          </a:p>
        </p:txBody>
      </p:sp>
      <p:sp>
        <p:nvSpPr>
          <p:cNvPr id="3" name="Content Placeholder 2"/>
          <p:cNvSpPr>
            <a:spLocks noGrp="1"/>
          </p:cNvSpPr>
          <p:nvPr>
            <p:ph idx="1"/>
          </p:nvPr>
        </p:nvSpPr>
        <p:spPr/>
        <p:txBody>
          <a:bodyPr>
            <a:normAutofit fontScale="62500" lnSpcReduction="20000"/>
          </a:bodyPr>
          <a:lstStyle/>
          <a:p>
            <a:r>
              <a:rPr lang="en-US" dirty="0"/>
              <a:t>Amazon Simple Storage Service (Amazon S3) is storage for the Internet. You can use Amazon S3 to store and retrieve any amount of data at any time, from anywhere on the web</a:t>
            </a:r>
            <a:r>
              <a:rPr lang="en-US" dirty="0" smtClean="0"/>
              <a:t>.</a:t>
            </a:r>
          </a:p>
          <a:p>
            <a:r>
              <a:rPr lang="en-US" dirty="0" smtClean="0"/>
              <a:t>Amazon </a:t>
            </a:r>
            <a:r>
              <a:rPr lang="en-US" dirty="0"/>
              <a:t>S3 stores data as objects within buckets. An object consists of a file and optionally any metadata that describes that file.</a:t>
            </a:r>
          </a:p>
          <a:p>
            <a:r>
              <a:rPr lang="en-US" dirty="0"/>
              <a:t>To store an object in Amazon S3, you upload the file you want to store to a bucket. When you upload a file, you can set permissions on the object as well as any metadata.</a:t>
            </a:r>
          </a:p>
          <a:p>
            <a:r>
              <a:rPr lang="en-US" dirty="0"/>
              <a:t>Buckets are the containers for objects. You can have one or more buckets. For each bucket, you can control access to it (who can create, delete, and list objects in the bucket), view access logs for it and its objects, and choose the geographical region where Amazon S3 will store the bucket and its contents.</a:t>
            </a:r>
          </a:p>
          <a:p>
            <a:r>
              <a:rPr lang="en-US" dirty="0"/>
              <a:t>When using the AWS Management Console, you can create folders to group objects, and you can nest folders (create folders within folders). </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319068111"/>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Features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High volume storage accessible over internet via HTTP.</a:t>
            </a:r>
          </a:p>
          <a:p>
            <a:r>
              <a:rPr lang="en-US" dirty="0" smtClean="0"/>
              <a:t>High durability (99.999999999%).</a:t>
            </a:r>
          </a:p>
          <a:p>
            <a:pPr lvl="1"/>
            <a:r>
              <a:rPr lang="en-US" dirty="0" smtClean="0"/>
              <a:t>Via redundant storage across AWS infrastructure.</a:t>
            </a:r>
          </a:p>
          <a:p>
            <a:r>
              <a:rPr lang="en-US" dirty="0" smtClean="0"/>
              <a:t>High availability (99.99%).</a:t>
            </a:r>
          </a:p>
          <a:p>
            <a:pPr lvl="1"/>
            <a:r>
              <a:rPr lang="en-US" dirty="0"/>
              <a:t>Via redundant storage across AWS infrastructure</a:t>
            </a:r>
            <a:r>
              <a:rPr lang="en-US" dirty="0" smtClean="0"/>
              <a:t>.</a:t>
            </a:r>
          </a:p>
          <a:p>
            <a:r>
              <a:rPr lang="en-US" dirty="0" smtClean="0"/>
              <a:t>Read, write, and delete objects from 1 byte to 5TBs of data.</a:t>
            </a:r>
          </a:p>
          <a:p>
            <a:r>
              <a:rPr lang="en-US" dirty="0" smtClean="0"/>
              <a:t>The number of objects you can store is unlimited.</a:t>
            </a:r>
          </a:p>
          <a:p>
            <a:r>
              <a:rPr lang="en-US" dirty="0" smtClean="0"/>
              <a:t>Each object is stored in a bucket and retrievable by a unique key.</a:t>
            </a:r>
          </a:p>
          <a:p>
            <a:r>
              <a:rPr lang="en-US" dirty="0" smtClean="0"/>
              <a:t>Customer specifies data retention policies.</a:t>
            </a:r>
          </a:p>
          <a:p>
            <a:r>
              <a:rPr lang="en-US" dirty="0" smtClean="0"/>
              <a:t>Customer may enable data versioning of objects.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3475655544"/>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RobHughes.net (RHDN) </a:t>
            </a:r>
            <a:br>
              <a:rPr lang="en-US" sz="4000" dirty="0" smtClean="0"/>
            </a:br>
            <a:r>
              <a:rPr lang="en-US" sz="4000" dirty="0" smtClean="0"/>
              <a:t>current</a:t>
            </a:r>
            <a:endParaRPr lang="en-US" sz="4000"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400" y="1239933"/>
            <a:ext cx="5703093" cy="5182263"/>
          </a:xfrm>
        </p:spPr>
      </p:pic>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4044838406"/>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Access Controls</a:t>
            </a:r>
            <a:endParaRPr lang="en-US" dirty="0"/>
          </a:p>
        </p:txBody>
      </p:sp>
      <p:sp>
        <p:nvSpPr>
          <p:cNvPr id="3" name="Content Placeholder 2"/>
          <p:cNvSpPr>
            <a:spLocks noGrp="1"/>
          </p:cNvSpPr>
          <p:nvPr>
            <p:ph idx="1"/>
          </p:nvPr>
        </p:nvSpPr>
        <p:spPr/>
        <p:txBody>
          <a:bodyPr/>
          <a:lstStyle/>
          <a:p>
            <a:r>
              <a:rPr lang="en-US" dirty="0"/>
              <a:t>Amazon S3 has two ways of controlling access to buckets and objects:</a:t>
            </a:r>
          </a:p>
          <a:p>
            <a:pPr lvl="1"/>
            <a:r>
              <a:rPr lang="en-US" dirty="0"/>
              <a:t>Access Control Lists (ACLs)-Define permissions associated with individual buckets or objects.</a:t>
            </a:r>
          </a:p>
          <a:p>
            <a:pPr lvl="1"/>
            <a:r>
              <a:rPr lang="en-US" dirty="0"/>
              <a:t>Bucket Policies-A collection of statements that defines a user’s permissions to access S3 resources.</a:t>
            </a:r>
          </a:p>
          <a:p>
            <a:pPr lvl="2"/>
            <a:r>
              <a:rPr lang="en-US" dirty="0"/>
              <a:t>Policies can be attached to users, groups, or buckets.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3762301029"/>
      </p:ext>
    </p:extLst>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Use</a:t>
            </a:r>
            <a:endParaRPr lang="en-US" dirty="0"/>
          </a:p>
        </p:txBody>
      </p:sp>
      <p:sp>
        <p:nvSpPr>
          <p:cNvPr id="3" name="Content Placeholder 2"/>
          <p:cNvSpPr>
            <a:spLocks noGrp="1"/>
          </p:cNvSpPr>
          <p:nvPr>
            <p:ph idx="1"/>
          </p:nvPr>
        </p:nvSpPr>
        <p:spPr/>
        <p:txBody>
          <a:bodyPr>
            <a:normAutofit lnSpcReduction="10000"/>
          </a:bodyPr>
          <a:lstStyle/>
          <a:p>
            <a:r>
              <a:rPr lang="en-US" dirty="0" smtClean="0"/>
              <a:t>Interact with S3 via:</a:t>
            </a:r>
          </a:p>
          <a:p>
            <a:pPr lvl="1"/>
            <a:r>
              <a:rPr lang="en-US" dirty="0" smtClean="0"/>
              <a:t>AWS Management Console.</a:t>
            </a:r>
          </a:p>
          <a:p>
            <a:pPr lvl="2"/>
            <a:r>
              <a:rPr lang="en-US" dirty="0"/>
              <a:t>View usage and access logs.</a:t>
            </a:r>
          </a:p>
          <a:p>
            <a:pPr lvl="2"/>
            <a:r>
              <a:rPr lang="en-US" dirty="0"/>
              <a:t>View charges associated with use of bucket</a:t>
            </a:r>
            <a:r>
              <a:rPr lang="en-US" dirty="0" smtClean="0"/>
              <a:t>.</a:t>
            </a:r>
          </a:p>
          <a:p>
            <a:pPr lvl="2"/>
            <a:r>
              <a:rPr lang="en-US" dirty="0" smtClean="0"/>
              <a:t>Create folders and upload files.</a:t>
            </a:r>
          </a:p>
          <a:p>
            <a:pPr lvl="1"/>
            <a:r>
              <a:rPr lang="en-US" dirty="0" smtClean="0"/>
              <a:t>“</a:t>
            </a:r>
            <a:r>
              <a:rPr lang="en-US" dirty="0" err="1" smtClean="0"/>
              <a:t>aws</a:t>
            </a:r>
            <a:r>
              <a:rPr lang="en-US" dirty="0" smtClean="0"/>
              <a:t>” command line interface (CLI).</a:t>
            </a:r>
          </a:p>
          <a:p>
            <a:pPr lvl="2"/>
            <a:r>
              <a:rPr lang="en-US" dirty="0" smtClean="0"/>
              <a:t>Copy files to/from S3.</a:t>
            </a:r>
          </a:p>
          <a:p>
            <a:pPr lvl="1"/>
            <a:r>
              <a:rPr lang="en-US" dirty="0" smtClean="0"/>
              <a:t>Custom APIs.</a:t>
            </a:r>
          </a:p>
          <a:p>
            <a:pPr lvl="1"/>
            <a:r>
              <a:rPr lang="en-US" dirty="0" smtClean="0"/>
              <a:t>Standard command line utilities like  </a:t>
            </a:r>
            <a:r>
              <a:rPr lang="en-US" dirty="0" err="1" smtClean="0"/>
              <a:t>wget</a:t>
            </a:r>
            <a:r>
              <a:rPr lang="en-US" dirty="0" smtClean="0"/>
              <a:t> and curl</a:t>
            </a:r>
          </a:p>
          <a:p>
            <a:pPr lvl="2"/>
            <a:r>
              <a:rPr lang="en-US" dirty="0" smtClean="0"/>
              <a:t>Use HTTP semantics to GET files.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3537490444"/>
      </p:ext>
    </p:extLst>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URLs</a:t>
            </a:r>
            <a:endParaRPr lang="en-US" dirty="0"/>
          </a:p>
        </p:txBody>
      </p:sp>
      <p:sp>
        <p:nvSpPr>
          <p:cNvPr id="3" name="Content Placeholder 2"/>
          <p:cNvSpPr>
            <a:spLocks noGrp="1"/>
          </p:cNvSpPr>
          <p:nvPr>
            <p:ph idx="1"/>
          </p:nvPr>
        </p:nvSpPr>
        <p:spPr/>
        <p:txBody>
          <a:bodyPr>
            <a:normAutofit fontScale="92500" lnSpcReduction="10000"/>
          </a:bodyPr>
          <a:lstStyle/>
          <a:p>
            <a:r>
              <a:rPr lang="en-US" dirty="0"/>
              <a:t>T</a:t>
            </a:r>
            <a:r>
              <a:rPr lang="en-US" dirty="0" smtClean="0"/>
              <a:t>he ‘</a:t>
            </a:r>
            <a:r>
              <a:rPr lang="en-US" dirty="0" err="1" smtClean="0"/>
              <a:t>aws</a:t>
            </a:r>
            <a:r>
              <a:rPr lang="en-US" dirty="0" smtClean="0"/>
              <a:t>’ command line interface (CLI) uses the “s3://” scheme.</a:t>
            </a:r>
          </a:p>
          <a:p>
            <a:r>
              <a:rPr lang="en-US" dirty="0" smtClean="0"/>
              <a:t>Some services (like </a:t>
            </a:r>
            <a:r>
              <a:rPr lang="en-US" dirty="0" err="1" smtClean="0"/>
              <a:t>CloudFormation</a:t>
            </a:r>
            <a:r>
              <a:rPr lang="en-US" dirty="0" smtClean="0"/>
              <a:t>) use </a:t>
            </a:r>
            <a:r>
              <a:rPr lang="en-US" dirty="0" smtClean="0">
                <a:hlinkClick r:id="rId2" invalidUrl="http:///"/>
              </a:rPr>
              <a:t>http://</a:t>
            </a:r>
            <a:r>
              <a:rPr lang="en-US" dirty="0" smtClean="0"/>
              <a:t> and </a:t>
            </a:r>
            <a:r>
              <a:rPr lang="en-US" dirty="0" smtClean="0">
                <a:hlinkClick r:id="rId3" invalidUrl="https:///"/>
              </a:rPr>
              <a:t>https://</a:t>
            </a:r>
            <a:r>
              <a:rPr lang="en-US" dirty="0" smtClean="0"/>
              <a:t> schemes.</a:t>
            </a:r>
          </a:p>
          <a:p>
            <a:pPr lvl="1"/>
            <a:r>
              <a:rPr lang="en-US" dirty="0" smtClean="0"/>
              <a:t>When using http and https schemes the following alternate methods of specifying the target bucket and S3 namespace are generally acceptable:</a:t>
            </a:r>
          </a:p>
          <a:p>
            <a:pPr lvl="2"/>
            <a:r>
              <a:rPr lang="en-US" dirty="0" smtClean="0">
                <a:hlinkClick r:id="rId4"/>
              </a:rPr>
              <a:t>https</a:t>
            </a:r>
            <a:r>
              <a:rPr lang="en-US" dirty="0">
                <a:hlinkClick r:id="rId4"/>
              </a:rPr>
              <a:t>://</a:t>
            </a:r>
            <a:r>
              <a:rPr lang="en-US" dirty="0" smtClean="0">
                <a:hlinkClick r:id="rId4"/>
              </a:rPr>
              <a:t>s3.amazonaws.com/robhughesdotnet/example/myconfig</a:t>
            </a:r>
            <a:endParaRPr lang="en-US" dirty="0" smtClean="0"/>
          </a:p>
          <a:p>
            <a:pPr lvl="2"/>
            <a:r>
              <a:rPr lang="en-US" dirty="0" smtClean="0">
                <a:hlinkClick r:id="rId5"/>
              </a:rPr>
              <a:t>https</a:t>
            </a:r>
            <a:r>
              <a:rPr lang="en-US" dirty="0">
                <a:hlinkClick r:id="rId5"/>
              </a:rPr>
              <a:t>://</a:t>
            </a:r>
            <a:r>
              <a:rPr lang="en-US" dirty="0" smtClean="0">
                <a:hlinkClick r:id="rId5"/>
              </a:rPr>
              <a:t>robhughesdotnet.s3.amazonaws.com/example/myconfig</a:t>
            </a:r>
            <a:endParaRPr lang="en-US" dirty="0" smtClean="0"/>
          </a:p>
          <a:p>
            <a:pPr lvl="2"/>
            <a:endParaRPr lang="en-US" dirty="0"/>
          </a:p>
          <a:p>
            <a:pPr lvl="1"/>
            <a:endParaRPr lang="en-US" dirty="0" smtClean="0"/>
          </a:p>
          <a:p>
            <a:pPr marL="11430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618508617"/>
      </p:ext>
    </p:extLst>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an S3 URL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26419679"/>
              </p:ext>
            </p:extLst>
          </p:nvPr>
        </p:nvGraphicFramePr>
        <p:xfrm>
          <a:off x="457199" y="1600200"/>
          <a:ext cx="6937543"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536703353"/>
      </p:ext>
    </p:extLst>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Anatomy of an S3 URL</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548957"/>
              </p:ext>
            </p:extLst>
          </p:nvPr>
        </p:nvGraphicFramePr>
        <p:xfrm>
          <a:off x="457199" y="1600200"/>
          <a:ext cx="6937543"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1354751920"/>
      </p:ext>
    </p:extLst>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Dashboard – </a:t>
            </a:r>
            <a:br>
              <a:rPr lang="en-US" dirty="0" smtClean="0"/>
            </a:br>
            <a:r>
              <a:rPr lang="en-US" dirty="0" smtClean="0"/>
              <a:t>Interacting with S3 bucket</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24680891"/>
              </p:ext>
            </p:extLst>
          </p:nvPr>
        </p:nvGraphicFramePr>
        <p:xfrm>
          <a:off x="457200" y="16002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2432876426"/>
      </p:ext>
    </p:extLst>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Dashboard</a:t>
            </a:r>
            <a:br>
              <a:rPr lang="en-US" dirty="0" smtClean="0"/>
            </a:br>
            <a:r>
              <a:rPr lang="en-US" dirty="0" smtClean="0"/>
              <a:t>With Context Menu</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126407"/>
            <a:ext cx="7620000" cy="3748185"/>
          </a:xfrm>
          <a:ln>
            <a:solidFill>
              <a:schemeClr val="accent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790290751"/>
      </p:ext>
    </p:extLst>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S3 – CLI Interaction</a:t>
            </a:r>
            <a:endParaRPr lang="en-US" dirty="0"/>
          </a:p>
        </p:txBody>
      </p:sp>
      <p:sp>
        <p:nvSpPr>
          <p:cNvPr id="6" name="Content Placeholder 5"/>
          <p:cNvSpPr>
            <a:spLocks noGrp="1"/>
          </p:cNvSpPr>
          <p:nvPr>
            <p:ph idx="1"/>
          </p:nvPr>
        </p:nvSpPr>
        <p:spPr/>
        <p:txBody>
          <a:bodyPr>
            <a:normAutofit fontScale="47500" lnSpcReduction="20000"/>
          </a:bodyPr>
          <a:lstStyle/>
          <a:p>
            <a:r>
              <a:rPr lang="en-US" sz="2600" b="1" dirty="0" smtClean="0"/>
              <a:t>List bucket/folder contents using ‘</a:t>
            </a:r>
            <a:r>
              <a:rPr lang="en-US" sz="2600" b="1" dirty="0" err="1" smtClean="0"/>
              <a:t>aws</a:t>
            </a:r>
            <a:r>
              <a:rPr lang="en-US" sz="2600" b="1" dirty="0" smtClean="0"/>
              <a:t>’ CLI with s3 subcommand:</a:t>
            </a:r>
          </a:p>
          <a:p>
            <a:pPr marL="114300" indent="0">
              <a:buNone/>
            </a:pPr>
            <a:r>
              <a:rPr lang="en-US" dirty="0" smtClean="0"/>
              <a:t>$ </a:t>
            </a:r>
            <a:r>
              <a:rPr lang="en-US" dirty="0" err="1">
                <a:solidFill>
                  <a:srgbClr val="00B0F0"/>
                </a:solidFill>
              </a:rPr>
              <a:t>aws</a:t>
            </a:r>
            <a:r>
              <a:rPr lang="en-US" dirty="0">
                <a:solidFill>
                  <a:srgbClr val="00B0F0"/>
                </a:solidFill>
              </a:rPr>
              <a:t> s3 </a:t>
            </a:r>
            <a:r>
              <a:rPr lang="en-US" dirty="0" err="1">
                <a:solidFill>
                  <a:srgbClr val="00B0F0"/>
                </a:solidFill>
              </a:rPr>
              <a:t>ls</a:t>
            </a:r>
            <a:r>
              <a:rPr lang="en-US" dirty="0">
                <a:solidFill>
                  <a:srgbClr val="00B0F0"/>
                </a:solidFill>
              </a:rPr>
              <a:t> s3://robhughesdotnet/example/</a:t>
            </a:r>
          </a:p>
          <a:p>
            <a:pPr marL="114300" indent="0">
              <a:buNone/>
            </a:pPr>
            <a:r>
              <a:rPr lang="en-US" dirty="0"/>
              <a:t>2014-08-23 16:42:38          0</a:t>
            </a:r>
          </a:p>
          <a:p>
            <a:pPr marL="114300" indent="0">
              <a:buNone/>
            </a:pPr>
            <a:r>
              <a:rPr lang="en-US" dirty="0"/>
              <a:t>2014-08-23 17:07:59         27 foo</a:t>
            </a:r>
          </a:p>
          <a:p>
            <a:pPr marL="114300" indent="0">
              <a:buNone/>
            </a:pPr>
            <a:r>
              <a:rPr lang="en-US" dirty="0"/>
              <a:t>2014-08-23 17:03:31         27 </a:t>
            </a:r>
            <a:r>
              <a:rPr lang="en-US" dirty="0" err="1"/>
              <a:t>myconfig</a:t>
            </a:r>
            <a:endParaRPr lang="en-US" dirty="0"/>
          </a:p>
          <a:p>
            <a:pPr marL="114300" indent="0">
              <a:buNone/>
            </a:pPr>
            <a:endParaRPr lang="en-US" dirty="0" smtClean="0"/>
          </a:p>
          <a:p>
            <a:pPr marL="114300" indent="0">
              <a:buNone/>
            </a:pPr>
            <a:endParaRPr lang="en-US" dirty="0"/>
          </a:p>
          <a:p>
            <a:r>
              <a:rPr lang="en-US" sz="2600" b="1" dirty="0" smtClean="0"/>
              <a:t>Retrieve an object (file) from S3 using common Linux command line utility:</a:t>
            </a:r>
            <a:endParaRPr lang="en-US" sz="2600" b="1" dirty="0"/>
          </a:p>
          <a:p>
            <a:pPr marL="114300" indent="0">
              <a:buNone/>
            </a:pPr>
            <a:r>
              <a:rPr lang="en-US" dirty="0"/>
              <a:t>$ </a:t>
            </a:r>
            <a:r>
              <a:rPr lang="en-US" dirty="0" err="1">
                <a:solidFill>
                  <a:srgbClr val="00B0F0"/>
                </a:solidFill>
              </a:rPr>
              <a:t>wget</a:t>
            </a:r>
            <a:r>
              <a:rPr lang="en-US" dirty="0">
                <a:solidFill>
                  <a:srgbClr val="00B0F0"/>
                </a:solidFill>
              </a:rPr>
              <a:t> https://s3.amazonaws.com/robhughesdotnet/example/myconfig</a:t>
            </a:r>
          </a:p>
          <a:p>
            <a:pPr marL="114300" indent="0">
              <a:buNone/>
            </a:pPr>
            <a:r>
              <a:rPr lang="en-US" dirty="0"/>
              <a:t>--2014-08-23 17:04:40--  https://s3.amazonaws.com/robhughesdotnet/example/myconfig</a:t>
            </a:r>
          </a:p>
          <a:p>
            <a:pPr marL="114300" indent="0">
              <a:buNone/>
            </a:pPr>
            <a:r>
              <a:rPr lang="en-US" dirty="0"/>
              <a:t>Resolving s3.amazonaws.com (s3.amazonaws.com)... 54.231.16.128</a:t>
            </a:r>
          </a:p>
          <a:p>
            <a:pPr marL="114300" indent="0">
              <a:buNone/>
            </a:pPr>
            <a:r>
              <a:rPr lang="en-US" dirty="0"/>
              <a:t>Connecting to s3.amazonaws.com (s3.amazonaws.com)|54.231.16.128|:443... connected.</a:t>
            </a:r>
          </a:p>
          <a:p>
            <a:pPr marL="114300" indent="0">
              <a:buNone/>
            </a:pPr>
            <a:r>
              <a:rPr lang="en-US" dirty="0"/>
              <a:t>HTTP request sent, awaiting response... 200 OK</a:t>
            </a:r>
          </a:p>
          <a:p>
            <a:pPr marL="114300" indent="0">
              <a:buNone/>
            </a:pPr>
            <a:r>
              <a:rPr lang="en-US" dirty="0"/>
              <a:t>Length: 27 [binary/octet-stream]</a:t>
            </a:r>
          </a:p>
          <a:p>
            <a:pPr marL="114300" indent="0">
              <a:buNone/>
            </a:pPr>
            <a:r>
              <a:rPr lang="en-US" dirty="0"/>
              <a:t>Saving to: `</a:t>
            </a:r>
            <a:r>
              <a:rPr lang="en-US" dirty="0" err="1"/>
              <a:t>myconfig</a:t>
            </a:r>
            <a:r>
              <a:rPr lang="en-US" dirty="0"/>
              <a:t>'</a:t>
            </a:r>
          </a:p>
          <a:p>
            <a:pPr marL="114300" indent="0">
              <a:buNone/>
            </a:pPr>
            <a:endParaRPr lang="en-US" dirty="0"/>
          </a:p>
          <a:p>
            <a:pPr marL="114300" indent="0">
              <a:buNone/>
            </a:pPr>
            <a:r>
              <a:rPr lang="en-US" dirty="0"/>
              <a:t>100%[=============================================&gt;] 27          --.-K/s   in 0.002s  </a:t>
            </a:r>
          </a:p>
          <a:p>
            <a:pPr marL="114300" indent="0">
              <a:buNone/>
            </a:pPr>
            <a:endParaRPr lang="en-US" dirty="0"/>
          </a:p>
          <a:p>
            <a:pPr marL="114300" indent="0">
              <a:buNone/>
            </a:pPr>
            <a:r>
              <a:rPr lang="en-US" dirty="0"/>
              <a:t>2014-08-23 17:04:40 (13.8 KB/s) - `</a:t>
            </a:r>
            <a:r>
              <a:rPr lang="en-US" dirty="0" err="1"/>
              <a:t>myconfig</a:t>
            </a:r>
            <a:r>
              <a:rPr lang="en-US" dirty="0"/>
              <a:t>' saved [27/27]</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313889193"/>
      </p:ext>
    </p:extLst>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 CLI Interaction</a:t>
            </a:r>
          </a:p>
        </p:txBody>
      </p:sp>
      <p:sp>
        <p:nvSpPr>
          <p:cNvPr id="3" name="Content Placeholder 2"/>
          <p:cNvSpPr>
            <a:spLocks noGrp="1"/>
          </p:cNvSpPr>
          <p:nvPr>
            <p:ph idx="1"/>
          </p:nvPr>
        </p:nvSpPr>
        <p:spPr/>
        <p:txBody>
          <a:bodyPr>
            <a:normAutofit fontScale="47500" lnSpcReduction="20000"/>
          </a:bodyPr>
          <a:lstStyle/>
          <a:p>
            <a:r>
              <a:rPr lang="en-US" b="1" dirty="0" smtClean="0"/>
              <a:t>Use ‘aw’ CLI to delete, upload and list S3 bucket/folder</a:t>
            </a:r>
          </a:p>
          <a:p>
            <a:pPr marL="114300" indent="0">
              <a:buNone/>
            </a:pPr>
            <a:r>
              <a:rPr lang="en-US" dirty="0" smtClean="0"/>
              <a:t>$ </a:t>
            </a:r>
            <a:r>
              <a:rPr lang="en-US" dirty="0" err="1" smtClean="0">
                <a:solidFill>
                  <a:srgbClr val="00B0F0"/>
                </a:solidFill>
              </a:rPr>
              <a:t>aws</a:t>
            </a:r>
            <a:r>
              <a:rPr lang="en-US" dirty="0" smtClean="0">
                <a:solidFill>
                  <a:srgbClr val="00B0F0"/>
                </a:solidFill>
              </a:rPr>
              <a:t> </a:t>
            </a:r>
            <a:r>
              <a:rPr lang="en-US" dirty="0">
                <a:solidFill>
                  <a:srgbClr val="00B0F0"/>
                </a:solidFill>
              </a:rPr>
              <a:t>s3 </a:t>
            </a:r>
            <a:r>
              <a:rPr lang="en-US" dirty="0" err="1">
                <a:solidFill>
                  <a:srgbClr val="00B0F0"/>
                </a:solidFill>
              </a:rPr>
              <a:t>rm</a:t>
            </a:r>
            <a:r>
              <a:rPr lang="en-US" dirty="0">
                <a:solidFill>
                  <a:srgbClr val="00B0F0"/>
                </a:solidFill>
              </a:rPr>
              <a:t> s3://robhughesdotnet/example/foo</a:t>
            </a:r>
          </a:p>
          <a:p>
            <a:pPr marL="114300" indent="0">
              <a:buNone/>
            </a:pPr>
            <a:r>
              <a:rPr lang="en-US" dirty="0"/>
              <a:t>delete: s3://robhughesdotnet/example/foo</a:t>
            </a:r>
          </a:p>
          <a:p>
            <a:pPr marL="114300" indent="0">
              <a:buNone/>
            </a:pPr>
            <a:r>
              <a:rPr lang="en-US" dirty="0"/>
              <a:t>2014-08-23 16:42:38          0 </a:t>
            </a:r>
          </a:p>
          <a:p>
            <a:pPr marL="114300" indent="0">
              <a:buNone/>
            </a:pPr>
            <a:r>
              <a:rPr lang="en-US" dirty="0"/>
              <a:t>2014-08-23 17:03:31         27 </a:t>
            </a:r>
            <a:r>
              <a:rPr lang="en-US" dirty="0" err="1"/>
              <a:t>myconfig</a:t>
            </a:r>
            <a:endParaRPr lang="en-US" dirty="0"/>
          </a:p>
          <a:p>
            <a:pPr marL="114300" indent="0">
              <a:buNone/>
            </a:pPr>
            <a:endParaRPr lang="en-US" dirty="0"/>
          </a:p>
          <a:p>
            <a:pPr marL="114300" indent="0">
              <a:buNone/>
            </a:pPr>
            <a:r>
              <a:rPr lang="en-US" dirty="0"/>
              <a:t>$ </a:t>
            </a:r>
            <a:r>
              <a:rPr lang="en-US" dirty="0" err="1">
                <a:solidFill>
                  <a:srgbClr val="00B0F0"/>
                </a:solidFill>
              </a:rPr>
              <a:t>aws</a:t>
            </a:r>
            <a:r>
              <a:rPr lang="en-US" dirty="0">
                <a:solidFill>
                  <a:srgbClr val="00B0F0"/>
                </a:solidFill>
              </a:rPr>
              <a:t> s3 </a:t>
            </a:r>
            <a:r>
              <a:rPr lang="en-US" dirty="0" err="1">
                <a:solidFill>
                  <a:srgbClr val="00B0F0"/>
                </a:solidFill>
              </a:rPr>
              <a:t>cp</a:t>
            </a:r>
            <a:r>
              <a:rPr lang="en-US" dirty="0">
                <a:solidFill>
                  <a:srgbClr val="00B0F0"/>
                </a:solidFill>
              </a:rPr>
              <a:t> foo s3://robhughesdotnet/example/</a:t>
            </a:r>
          </a:p>
          <a:p>
            <a:pPr marL="114300" indent="0">
              <a:buNone/>
            </a:pPr>
            <a:r>
              <a:rPr lang="en-US" dirty="0"/>
              <a:t>upload: ./foo to s3://robhughesdotnet/example/foo</a:t>
            </a:r>
          </a:p>
          <a:p>
            <a:pPr marL="114300" indent="0">
              <a:buNone/>
            </a:pPr>
            <a:endParaRPr lang="en-US" dirty="0"/>
          </a:p>
          <a:p>
            <a:pPr marL="114300" indent="0">
              <a:buNone/>
            </a:pPr>
            <a:r>
              <a:rPr lang="en-US" dirty="0"/>
              <a:t>$ </a:t>
            </a:r>
            <a:r>
              <a:rPr lang="en-US" dirty="0" err="1">
                <a:solidFill>
                  <a:srgbClr val="00B0F0"/>
                </a:solidFill>
              </a:rPr>
              <a:t>aws</a:t>
            </a:r>
            <a:r>
              <a:rPr lang="en-US" dirty="0">
                <a:solidFill>
                  <a:srgbClr val="00B0F0"/>
                </a:solidFill>
              </a:rPr>
              <a:t> s3 </a:t>
            </a:r>
            <a:r>
              <a:rPr lang="en-US" dirty="0" err="1">
                <a:solidFill>
                  <a:srgbClr val="00B0F0"/>
                </a:solidFill>
              </a:rPr>
              <a:t>ls</a:t>
            </a:r>
            <a:r>
              <a:rPr lang="en-US" dirty="0">
                <a:solidFill>
                  <a:srgbClr val="00B0F0"/>
                </a:solidFill>
              </a:rPr>
              <a:t> s3://robhughesdotnet/example/</a:t>
            </a:r>
          </a:p>
          <a:p>
            <a:pPr marL="114300" indent="0">
              <a:buNone/>
            </a:pPr>
            <a:r>
              <a:rPr lang="en-US" dirty="0"/>
              <a:t>2014-08-23 16:42:38          0 </a:t>
            </a:r>
          </a:p>
          <a:p>
            <a:pPr marL="114300" indent="0">
              <a:buNone/>
            </a:pPr>
            <a:r>
              <a:rPr lang="en-US" dirty="0"/>
              <a:t>2014-08-23 17:07:59         27 foo</a:t>
            </a:r>
          </a:p>
          <a:p>
            <a:pPr marL="114300" indent="0">
              <a:buNone/>
            </a:pPr>
            <a:r>
              <a:rPr lang="en-US" dirty="0"/>
              <a:t>2014-08-23 17:03:31         27 </a:t>
            </a:r>
            <a:r>
              <a:rPr lang="en-US" dirty="0" err="1"/>
              <a:t>myconfig</a:t>
            </a:r>
            <a:endParaRPr lang="en-US" dirty="0"/>
          </a:p>
          <a:p>
            <a:pPr marL="114300" indent="0">
              <a:buNone/>
            </a:pPr>
            <a:endParaRPr lang="en-US" dirty="0" smtClean="0"/>
          </a:p>
          <a:p>
            <a:r>
              <a:rPr lang="en-US" b="1" dirty="0" smtClean="0"/>
              <a:t>Alternate acceptable URL syntax to specify bucket and S3 namespace:</a:t>
            </a:r>
            <a:endParaRPr lang="en-US" b="1" dirty="0"/>
          </a:p>
          <a:p>
            <a:pPr marL="114300" indent="0">
              <a:buNone/>
            </a:pPr>
            <a:r>
              <a:rPr lang="en-US" dirty="0" err="1"/>
              <a:t>wget</a:t>
            </a:r>
            <a:r>
              <a:rPr lang="en-US" dirty="0"/>
              <a:t> https://s3.amazonaws.com/robhughesdotnet/example/myconfig</a:t>
            </a:r>
          </a:p>
          <a:p>
            <a:pPr marL="114300" indent="0">
              <a:buNone/>
            </a:pPr>
            <a:r>
              <a:rPr lang="en-US" dirty="0" err="1"/>
              <a:t>wget</a:t>
            </a:r>
            <a:r>
              <a:rPr lang="en-US" dirty="0"/>
              <a:t> https://robhughesdotnet.s3.amazonaws.com/example/myconfig</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553935768"/>
      </p:ext>
    </p:extLst>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 CLI Interaction</a:t>
            </a:r>
            <a:endParaRPr lang="en-US" dirty="0"/>
          </a:p>
        </p:txBody>
      </p:sp>
      <p:sp>
        <p:nvSpPr>
          <p:cNvPr id="3" name="Content Placeholder 2"/>
          <p:cNvSpPr>
            <a:spLocks noGrp="1"/>
          </p:cNvSpPr>
          <p:nvPr>
            <p:ph idx="1"/>
          </p:nvPr>
        </p:nvSpPr>
        <p:spPr/>
        <p:txBody>
          <a:bodyPr/>
          <a:lstStyle/>
          <a:p>
            <a:r>
              <a:rPr lang="en-US" dirty="0" smtClean="0"/>
              <a:t>Sync a local directory to an S3 bucket:</a:t>
            </a:r>
          </a:p>
          <a:p>
            <a:pPr marL="114300" indent="0">
              <a:buNone/>
            </a:pPr>
            <a:r>
              <a:rPr lang="en-US" dirty="0" smtClean="0"/>
              <a:t>$ </a:t>
            </a:r>
            <a:r>
              <a:rPr lang="en-US" dirty="0" err="1">
                <a:solidFill>
                  <a:srgbClr val="00B0F0"/>
                </a:solidFill>
              </a:rPr>
              <a:t>aws</a:t>
            </a:r>
            <a:r>
              <a:rPr lang="en-US" dirty="0">
                <a:solidFill>
                  <a:srgbClr val="00B0F0"/>
                </a:solidFill>
              </a:rPr>
              <a:t> s3 sync --exclude "*.</a:t>
            </a:r>
            <a:r>
              <a:rPr lang="en-US" dirty="0" err="1">
                <a:solidFill>
                  <a:srgbClr val="00B0F0"/>
                </a:solidFill>
              </a:rPr>
              <a:t>svn</a:t>
            </a:r>
            <a:r>
              <a:rPr lang="en-US" dirty="0">
                <a:solidFill>
                  <a:srgbClr val="00B0F0"/>
                </a:solidFill>
              </a:rPr>
              <a:t>" --exclude "*.</a:t>
            </a:r>
            <a:r>
              <a:rPr lang="en-US" dirty="0" err="1">
                <a:solidFill>
                  <a:srgbClr val="00B0F0"/>
                </a:solidFill>
              </a:rPr>
              <a:t>svn</a:t>
            </a:r>
            <a:r>
              <a:rPr lang="en-US" dirty="0">
                <a:solidFill>
                  <a:srgbClr val="00B0F0"/>
                </a:solidFill>
              </a:rPr>
              <a:t>/*" media s3</a:t>
            </a:r>
            <a:r>
              <a:rPr lang="en-US">
                <a:solidFill>
                  <a:srgbClr val="00B0F0"/>
                </a:solidFill>
              </a:rPr>
              <a:t>://</a:t>
            </a:r>
            <a:r>
              <a:rPr lang="en-US" smtClean="0">
                <a:solidFill>
                  <a:srgbClr val="00B0F0"/>
                </a:solidFill>
              </a:rPr>
              <a:t>robhughesdotnet/example/media</a:t>
            </a:r>
            <a:endParaRPr lang="en-US" dirty="0"/>
          </a:p>
          <a:p>
            <a:pPr marL="114300" indent="0">
              <a:buNone/>
            </a:pPr>
            <a:r>
              <a:rPr lang="en-US" dirty="0"/>
              <a:t>upload: media/U2/</a:t>
            </a:r>
            <a:r>
              <a:rPr lang="en-US" dirty="0" err="1"/>
              <a:t>Achtung</a:t>
            </a:r>
            <a:r>
              <a:rPr lang="en-US" dirty="0"/>
              <a:t> Baby/11 Acrobat.mp3 to s3://robhughesdotnet/example/media/U2/Achtung Baby/11 Acrobat.mp3</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298284587"/>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RobHughes.net (RHDN) </a:t>
            </a:r>
            <a:br>
              <a:rPr lang="en-US" sz="4000" dirty="0" smtClean="0"/>
            </a:br>
            <a:r>
              <a:rPr lang="en-US" sz="4000" dirty="0" smtClean="0"/>
              <a:t>migrate to AWS</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88401" y="1239934"/>
            <a:ext cx="5705718" cy="5184648"/>
          </a:xfrm>
        </p:spPr>
      </p:pic>
    </p:spTree>
    <p:extLst>
      <p:ext uri="{BB962C8B-B14F-4D97-AF65-F5344CB8AC3E}">
        <p14:creationId xmlns:p14="http://schemas.microsoft.com/office/powerpoint/2010/main" val="501302780"/>
      </p:ext>
    </p:extLst>
  </p:cSld>
  <p:clrMapOvr>
    <a:masterClrMapping/>
  </p:clrMapOvr>
  <p:transition spd="slow">
    <p:push dir="u"/>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Typical Uses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Typical uses:</a:t>
            </a:r>
            <a:endParaRPr lang="en-US" dirty="0"/>
          </a:p>
          <a:p>
            <a:pPr lvl="1"/>
            <a:r>
              <a:rPr lang="en-US" dirty="0" smtClean="0"/>
              <a:t>Content storage and distribution (e.g. </a:t>
            </a:r>
            <a:r>
              <a:rPr lang="en-US" dirty="0" err="1" smtClean="0"/>
              <a:t>CloudFront</a:t>
            </a:r>
            <a:r>
              <a:rPr lang="en-US" dirty="0" smtClean="0"/>
              <a:t>)</a:t>
            </a:r>
          </a:p>
          <a:p>
            <a:pPr lvl="1"/>
            <a:r>
              <a:rPr lang="en-US" dirty="0" smtClean="0"/>
              <a:t>EC2 </a:t>
            </a:r>
            <a:r>
              <a:rPr lang="en-US" dirty="0"/>
              <a:t>instances can push application/server logs to S3.</a:t>
            </a:r>
          </a:p>
          <a:p>
            <a:pPr lvl="1"/>
            <a:r>
              <a:rPr lang="en-US" dirty="0"/>
              <a:t>EMR pushes results of computation to S3 buckets.</a:t>
            </a:r>
          </a:p>
          <a:p>
            <a:pPr lvl="1"/>
            <a:r>
              <a:rPr lang="en-US" dirty="0"/>
              <a:t>Store static application data (e.g. </a:t>
            </a:r>
            <a:r>
              <a:rPr lang="en-US" dirty="0" smtClean="0"/>
              <a:t>images or media files).</a:t>
            </a:r>
            <a:endParaRPr lang="en-US" dirty="0"/>
          </a:p>
          <a:p>
            <a:pPr lvl="1"/>
            <a:r>
              <a:rPr lang="en-US" dirty="0" err="1"/>
              <a:t>CloudFormation</a:t>
            </a:r>
            <a:r>
              <a:rPr lang="en-US" dirty="0"/>
              <a:t> templates must be stored in S3 buckets.</a:t>
            </a:r>
          </a:p>
          <a:p>
            <a:pPr lvl="1"/>
            <a:r>
              <a:rPr lang="en-US" dirty="0"/>
              <a:t>EC2 instance provisioning can pull application components from S3</a:t>
            </a:r>
            <a:r>
              <a:rPr lang="en-US" dirty="0" smtClean="0"/>
              <a:t>.</a:t>
            </a:r>
          </a:p>
          <a:p>
            <a:pPr lvl="2"/>
            <a:r>
              <a:rPr lang="en-US" dirty="0" smtClean="0"/>
              <a:t>E.g. tar or zip files.</a:t>
            </a:r>
            <a:endParaRPr lang="en-US" dirty="0"/>
          </a:p>
          <a:p>
            <a:pPr lvl="1"/>
            <a:r>
              <a:rPr lang="en-US" dirty="0" smtClean="0"/>
              <a:t>Store snapshots of EBS volumes.</a:t>
            </a:r>
          </a:p>
          <a:p>
            <a:pPr lvl="1"/>
            <a:r>
              <a:rPr lang="en-US" dirty="0" smtClean="0"/>
              <a:t>Complemented by Glacier service to “age-off” older data that must be retained but infrequently accessed as part of a lifecycle management policy.</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2157697281"/>
      </p:ext>
    </p:extLst>
  </p:cSld>
  <p:clrMapOvr>
    <a:masterClrMapping/>
  </p:clrMapOvr>
  <p:transition spd="slow">
    <p:push dir="u"/>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RHDN Requirements</a:t>
            </a:r>
            <a:endParaRPr lang="en-US" dirty="0"/>
          </a:p>
        </p:txBody>
      </p:sp>
      <p:sp>
        <p:nvSpPr>
          <p:cNvPr id="8" name="Content Placeholder 7"/>
          <p:cNvSpPr>
            <a:spLocks noGrp="1"/>
          </p:cNvSpPr>
          <p:nvPr>
            <p:ph idx="1"/>
          </p:nvPr>
        </p:nvSpPr>
        <p:spPr/>
        <p:txBody>
          <a:bodyPr/>
          <a:lstStyle/>
          <a:p>
            <a:r>
              <a:rPr lang="en-US" dirty="0" smtClean="0"/>
              <a:t>With S3 we can now:</a:t>
            </a:r>
          </a:p>
          <a:p>
            <a:pPr lvl="1"/>
            <a:r>
              <a:rPr lang="en-US" dirty="0" smtClean="0"/>
              <a:t>Create buckets.</a:t>
            </a:r>
          </a:p>
          <a:p>
            <a:pPr lvl="2"/>
            <a:r>
              <a:rPr lang="en-US" dirty="0" smtClean="0"/>
              <a:t>To store static photo gallery content.</a:t>
            </a:r>
          </a:p>
          <a:p>
            <a:pPr lvl="2"/>
            <a:r>
              <a:rPr lang="en-US" dirty="0" smtClean="0"/>
              <a:t>Create access control lists (ACLs).</a:t>
            </a:r>
          </a:p>
          <a:p>
            <a:pPr lvl="1"/>
            <a:r>
              <a:rPr lang="en-US" dirty="0" smtClean="0"/>
              <a:t>Later for </a:t>
            </a:r>
            <a:r>
              <a:rPr lang="en-US" dirty="0" err="1" smtClean="0"/>
              <a:t>CloudFormation</a:t>
            </a:r>
            <a:r>
              <a:rPr lang="en-US" dirty="0" smtClean="0"/>
              <a:t>:</a:t>
            </a:r>
          </a:p>
          <a:p>
            <a:pPr lvl="2"/>
            <a:r>
              <a:rPr lang="en-US" dirty="0" smtClean="0"/>
              <a:t>Store </a:t>
            </a:r>
            <a:r>
              <a:rPr lang="en-US" dirty="0" err="1" smtClean="0"/>
              <a:t>CloudFormation</a:t>
            </a:r>
            <a:r>
              <a:rPr lang="en-US" dirty="0" smtClean="0"/>
              <a:t> templates.</a:t>
            </a:r>
          </a:p>
          <a:p>
            <a:pPr lvl="2"/>
            <a:r>
              <a:rPr lang="en-US" dirty="0" smtClean="0"/>
              <a:t>Store archive files containing application components use to provision auto scaled instances.</a:t>
            </a:r>
          </a:p>
        </p:txBody>
      </p:sp>
      <p:sp>
        <p:nvSpPr>
          <p:cNvPr id="7" name="Footer Placeholder 6"/>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34511074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AWS Advanced </a:t>
            </a:r>
            <a:r>
              <a:rPr lang="en-US" dirty="0" smtClean="0"/>
              <a:t>Topics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AWS </a:t>
            </a:r>
            <a:r>
              <a:rPr lang="en-US" dirty="0"/>
              <a:t>Services in Detail. </a:t>
            </a:r>
            <a:endParaRPr lang="en-US" dirty="0" smtClean="0"/>
          </a:p>
          <a:p>
            <a:pPr lvl="1"/>
            <a:r>
              <a:rPr lang="en-US" dirty="0" smtClean="0"/>
              <a:t>Intro.</a:t>
            </a:r>
          </a:p>
          <a:p>
            <a:pPr lvl="1"/>
            <a:r>
              <a:rPr lang="en-US" dirty="0" smtClean="0"/>
              <a:t>EC2.</a:t>
            </a:r>
          </a:p>
          <a:p>
            <a:pPr lvl="2"/>
            <a:r>
              <a:rPr lang="en-US" dirty="0" smtClean="0"/>
              <a:t>Auto Scale.</a:t>
            </a:r>
            <a:endParaRPr lang="en-US" dirty="0"/>
          </a:p>
          <a:p>
            <a:pPr lvl="1"/>
            <a:r>
              <a:rPr lang="en-US" dirty="0" smtClean="0"/>
              <a:t>S3.</a:t>
            </a:r>
            <a:endParaRPr lang="en-US" dirty="0"/>
          </a:p>
          <a:p>
            <a:pPr lvl="1"/>
            <a:r>
              <a:rPr lang="en-US" b="1" dirty="0" smtClean="0">
                <a:solidFill>
                  <a:srgbClr val="FFC000"/>
                </a:solidFill>
              </a:rPr>
              <a:t>IAM.</a:t>
            </a:r>
            <a:endParaRPr lang="en-US" b="1" dirty="0">
              <a:solidFill>
                <a:srgbClr val="FFC000"/>
              </a:solidFill>
            </a:endParaRPr>
          </a:p>
          <a:p>
            <a:pPr lvl="1"/>
            <a:r>
              <a:rPr lang="en-US" dirty="0" err="1" smtClean="0"/>
              <a:t>CloudWatch</a:t>
            </a:r>
            <a:r>
              <a:rPr lang="en-US" dirty="0" smtClean="0"/>
              <a:t>.</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031606386"/>
      </p:ext>
    </p:extLst>
  </p:cSld>
  <p:clrMapOvr>
    <a:masterClrMapping/>
  </p:clrMapOvr>
  <p:transition spd="slow">
    <p:push dir="u"/>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Identity and Access Management (IAM)</a:t>
            </a:r>
            <a:endParaRPr lang="en-US" dirty="0"/>
          </a:p>
        </p:txBody>
      </p:sp>
      <p:sp>
        <p:nvSpPr>
          <p:cNvPr id="3" name="Content Placeholder 2"/>
          <p:cNvSpPr>
            <a:spLocks noGrp="1"/>
          </p:cNvSpPr>
          <p:nvPr>
            <p:ph idx="1"/>
          </p:nvPr>
        </p:nvSpPr>
        <p:spPr/>
        <p:txBody>
          <a:bodyPr>
            <a:normAutofit fontScale="55000" lnSpcReduction="20000"/>
          </a:bodyPr>
          <a:lstStyle/>
          <a:p>
            <a:r>
              <a:rPr lang="en-US" dirty="0" smtClean="0"/>
              <a:t>AWS IAM service is used to centrally manage users, security credentials, and permissions that control which AWS resources a user (or identity) can access.</a:t>
            </a:r>
          </a:p>
          <a:p>
            <a:r>
              <a:rPr lang="en-US" dirty="0" smtClean="0"/>
              <a:t>Manage roles and access.</a:t>
            </a:r>
          </a:p>
          <a:p>
            <a:pPr lvl="1"/>
            <a:r>
              <a:rPr lang="en-US" dirty="0" smtClean="0"/>
              <a:t>Create roles and manage permissions to control which operations may be performed by the entities that assume the role.</a:t>
            </a:r>
          </a:p>
          <a:p>
            <a:pPr lvl="1"/>
            <a:r>
              <a:rPr lang="en-US" dirty="0" smtClean="0"/>
              <a:t>Define which entities are allowed to assume the role.</a:t>
            </a:r>
          </a:p>
          <a:p>
            <a:r>
              <a:rPr lang="en-US" dirty="0" smtClean="0"/>
              <a:t>Manage users and access.</a:t>
            </a:r>
          </a:p>
          <a:p>
            <a:pPr lvl="1"/>
            <a:r>
              <a:rPr lang="en-US" dirty="0" smtClean="0"/>
              <a:t>Create users and assign security credentials to enable users access to resources and AWS services.</a:t>
            </a:r>
          </a:p>
          <a:p>
            <a:pPr lvl="1"/>
            <a:r>
              <a:rPr lang="en-US" dirty="0" smtClean="0"/>
              <a:t>Manage permissions to decide what operations a user may perform.</a:t>
            </a:r>
          </a:p>
          <a:p>
            <a:r>
              <a:rPr lang="en-US" dirty="0" smtClean="0"/>
              <a:t>Manage groups - Groups provide a convenient way to manage users as a unit.</a:t>
            </a:r>
          </a:p>
          <a:p>
            <a:r>
              <a:rPr lang="en-US" dirty="0" smtClean="0"/>
              <a:t>Manage federated users and access.</a:t>
            </a:r>
          </a:p>
          <a:p>
            <a:pPr lvl="1"/>
            <a:r>
              <a:rPr lang="en-US" dirty="0" smtClean="0"/>
              <a:t>Enable entity federation to allow existing entities to access resources such as AWS Management Console, to invoke AWS APIs, and other resources without creating individual IAM user for each identity.</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127485516"/>
      </p:ext>
    </p:extLst>
  </p:cSld>
  <p:clrMapOvr>
    <a:masterClrMapping/>
  </p:clrMapOvr>
  <p:transition spd="slow">
    <p:push dir="u"/>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 Users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Entities that you create in AWS enable people and processes to interact with AWS services.</a:t>
            </a:r>
          </a:p>
          <a:p>
            <a:r>
              <a:rPr lang="en-US" dirty="0"/>
              <a:t>IAM users do not just represent people. An IAM user can represent any entity that requires access to AWS and needs a password or credentials to do so</a:t>
            </a:r>
            <a:r>
              <a:rPr lang="en-US" dirty="0" smtClean="0"/>
              <a:t>.</a:t>
            </a:r>
          </a:p>
          <a:p>
            <a:r>
              <a:rPr lang="en-US" dirty="0" smtClean="0"/>
              <a:t>Initially users have no permissions. You can add permissions to grant access to required AWS services and resources needed to perform a set of tasks.</a:t>
            </a:r>
          </a:p>
          <a:p>
            <a:pPr lvl="1"/>
            <a:r>
              <a:rPr lang="en-US" dirty="0" smtClean="0"/>
              <a:t>If users require AWS Management Console access a password may be set.</a:t>
            </a:r>
          </a:p>
          <a:p>
            <a:pPr lvl="1"/>
            <a:r>
              <a:rPr lang="en-US" dirty="0" smtClean="0"/>
              <a:t>Credentials may be created for use with </a:t>
            </a:r>
            <a:r>
              <a:rPr lang="en-US" dirty="0" err="1" smtClean="0"/>
              <a:t>aws</a:t>
            </a:r>
            <a:r>
              <a:rPr lang="en-US" dirty="0" smtClean="0"/>
              <a:t> CLI and SDK tools.</a:t>
            </a:r>
          </a:p>
          <a:p>
            <a:r>
              <a:rPr lang="en-US" dirty="0" smtClean="0"/>
              <a:t>Each </a:t>
            </a:r>
            <a:r>
              <a:rPr lang="en-US" dirty="0"/>
              <a:t>user is associated with one and only one AWS account</a:t>
            </a:r>
            <a:r>
              <a:rPr lang="en-US" dirty="0" smtClean="0"/>
              <a:t>. If an entity requires access to multiple AWS accounts then IAM roles may be used to permit cross account access.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1772505712"/>
      </p:ext>
    </p:extLst>
  </p:cSld>
  <p:clrMapOvr>
    <a:masterClrMapping/>
  </p:clrMapOvr>
  <p:transition spd="slow">
    <p:push dir="u"/>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 Users</a:t>
            </a:r>
            <a:endParaRPr lang="en-US" dirty="0"/>
          </a:p>
        </p:txBody>
      </p:sp>
      <p:sp>
        <p:nvSpPr>
          <p:cNvPr id="3" name="Content Placeholder 2"/>
          <p:cNvSpPr>
            <a:spLocks noGrp="1"/>
          </p:cNvSpPr>
          <p:nvPr>
            <p:ph idx="1"/>
          </p:nvPr>
        </p:nvSpPr>
        <p:spPr/>
        <p:txBody>
          <a:bodyPr/>
          <a:lstStyle/>
          <a:p>
            <a:r>
              <a:rPr lang="en-US" dirty="0" smtClean="0"/>
              <a:t>When you create an AWS account a root user is created for the account.</a:t>
            </a:r>
          </a:p>
          <a:p>
            <a:r>
              <a:rPr lang="en-US" dirty="0" smtClean="0"/>
              <a:t>You, and members of your team, may interact with AWS using the root account password and credentials but it is considered a best-practice to create additional users with limited permissions.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2067934958"/>
      </p:ext>
    </p:extLst>
  </p:cSld>
  <p:clrMapOvr>
    <a:masterClrMapping/>
  </p:clrMapOvr>
  <p:transition spd="slow">
    <p:push dir="u"/>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 Roles (Delegation and Federation)</a:t>
            </a:r>
            <a:endParaRPr lang="en-US" dirty="0"/>
          </a:p>
        </p:txBody>
      </p:sp>
      <p:sp>
        <p:nvSpPr>
          <p:cNvPr id="3" name="Content Placeholder 2"/>
          <p:cNvSpPr>
            <a:spLocks noGrp="1"/>
          </p:cNvSpPr>
          <p:nvPr>
            <p:ph idx="1"/>
          </p:nvPr>
        </p:nvSpPr>
        <p:spPr/>
        <p:txBody>
          <a:bodyPr>
            <a:normAutofit/>
          </a:bodyPr>
          <a:lstStyle/>
          <a:p>
            <a:r>
              <a:rPr lang="en-US" dirty="0" smtClean="0"/>
              <a:t>AWS lists the following uses of IAM Roles:</a:t>
            </a:r>
          </a:p>
          <a:p>
            <a:pPr lvl="1"/>
            <a:r>
              <a:rPr lang="en-US" dirty="0" smtClean="0"/>
              <a:t>Applications running on Amazon EC2 instances that need to access AWS resources.</a:t>
            </a:r>
          </a:p>
          <a:p>
            <a:pPr lvl="1"/>
            <a:r>
              <a:rPr lang="en-US" dirty="0" smtClean="0"/>
              <a:t>Cross-account access.</a:t>
            </a:r>
          </a:p>
          <a:p>
            <a:pPr lvl="1"/>
            <a:r>
              <a:rPr lang="en-US" dirty="0" smtClean="0"/>
              <a:t>Identity federation.</a:t>
            </a:r>
          </a:p>
          <a:p>
            <a:pPr lvl="1"/>
            <a:r>
              <a:rPr lang="en-US" dirty="0" smtClean="0"/>
              <a:t>Web identity federation.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74182714"/>
      </p:ext>
    </p:extLst>
  </p:cSld>
  <p:clrMapOvr>
    <a:masterClrMapping/>
  </p:clrMapOvr>
  <p:transition spd="slow">
    <p:push dir="u"/>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AWS Management Console</a:t>
            </a:r>
            <a:br>
              <a:rPr lang="en-US" dirty="0" smtClean="0"/>
            </a:br>
            <a:r>
              <a:rPr lang="en-US" dirty="0" smtClean="0"/>
              <a:t>IAM Dashboard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12826"/>
            <a:ext cx="7620000" cy="2575347"/>
          </a:xfrm>
          <a:ln>
            <a:solidFill>
              <a:schemeClr val="accent1"/>
            </a:solidFill>
          </a:ln>
        </p:spPr>
      </p:pic>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3039716820"/>
      </p:ext>
    </p:extLst>
  </p:cSld>
  <p:clrMapOvr>
    <a:masterClrMapping/>
  </p:clrMapOvr>
  <p:transition spd="slow">
    <p:push dir="u"/>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 Use</a:t>
            </a:r>
            <a:endParaRPr lang="en-US" dirty="0"/>
          </a:p>
        </p:txBody>
      </p:sp>
      <p:sp>
        <p:nvSpPr>
          <p:cNvPr id="3" name="Content Placeholder 2"/>
          <p:cNvSpPr>
            <a:spLocks noGrp="1"/>
          </p:cNvSpPr>
          <p:nvPr>
            <p:ph idx="1"/>
          </p:nvPr>
        </p:nvSpPr>
        <p:spPr/>
        <p:txBody>
          <a:bodyPr>
            <a:normAutofit lnSpcReduction="10000"/>
          </a:bodyPr>
          <a:lstStyle/>
          <a:p>
            <a:r>
              <a:rPr lang="en-US" dirty="0" smtClean="0"/>
              <a:t>You can interact with IAM via:</a:t>
            </a:r>
          </a:p>
          <a:p>
            <a:pPr lvl="1"/>
            <a:r>
              <a:rPr lang="en-US" dirty="0" smtClean="0"/>
              <a:t>AWS Management Console.</a:t>
            </a:r>
          </a:p>
          <a:p>
            <a:pPr lvl="1"/>
            <a:r>
              <a:rPr lang="en-US" dirty="0" smtClean="0"/>
              <a:t>“</a:t>
            </a:r>
            <a:r>
              <a:rPr lang="en-US" dirty="0" err="1" smtClean="0"/>
              <a:t>aws</a:t>
            </a:r>
            <a:r>
              <a:rPr lang="en-US" dirty="0" smtClean="0"/>
              <a:t>” command line interface (CLI).</a:t>
            </a:r>
          </a:p>
          <a:p>
            <a:pPr lvl="1"/>
            <a:r>
              <a:rPr lang="en-US" dirty="0" smtClean="0"/>
              <a:t>SDKs.</a:t>
            </a:r>
          </a:p>
          <a:p>
            <a:pPr lvl="1"/>
            <a:r>
              <a:rPr lang="en-US" dirty="0" smtClean="0"/>
              <a:t>Standard command line utilities like </a:t>
            </a:r>
            <a:r>
              <a:rPr lang="en-US" dirty="0" err="1" smtClean="0"/>
              <a:t>wget</a:t>
            </a:r>
            <a:r>
              <a:rPr lang="en-US" dirty="0" smtClean="0"/>
              <a:t> and curl.</a:t>
            </a:r>
          </a:p>
          <a:p>
            <a:pPr lvl="1"/>
            <a:r>
              <a:rPr lang="en-US" dirty="0" smtClean="0"/>
              <a:t>AWS </a:t>
            </a:r>
            <a:r>
              <a:rPr lang="en-US" dirty="0"/>
              <a:t>IAM provides a web service for interacting with IAM via </a:t>
            </a:r>
            <a:r>
              <a:rPr lang="en-US" dirty="0" smtClean="0"/>
              <a:t>HTTP.</a:t>
            </a:r>
          </a:p>
          <a:p>
            <a:pPr lvl="2"/>
            <a:r>
              <a:rPr lang="en-US" dirty="0" smtClean="0"/>
              <a:t>In general requests to the IAM web service must be signed. </a:t>
            </a:r>
            <a:r>
              <a:rPr lang="en-US" dirty="0"/>
              <a:t>T</a:t>
            </a:r>
            <a:r>
              <a:rPr lang="en-US" dirty="0" smtClean="0"/>
              <a:t>he </a:t>
            </a:r>
            <a:r>
              <a:rPr lang="en-US" dirty="0" err="1" smtClean="0"/>
              <a:t>aws</a:t>
            </a:r>
            <a:r>
              <a:rPr lang="en-US" dirty="0" smtClean="0"/>
              <a:t> CLI or SDKs sign the request on behalf of a user.</a:t>
            </a:r>
            <a:endParaRPr lang="en-US" dirty="0"/>
          </a:p>
          <a:p>
            <a:pPr lvl="2"/>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3905537927"/>
      </p:ext>
    </p:extLst>
  </p:cSld>
  <p:clrMapOvr>
    <a:masterClrMapping/>
  </p:clrMapOvr>
  <p:transition spd="slow">
    <p:push dir="u"/>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TODO Talk about policies???</a:t>
            </a:r>
          </a:p>
          <a:p>
            <a:pPr lvl="1"/>
            <a:r>
              <a:rPr lang="en-US" dirty="0" smtClean="0"/>
              <a:t>User</a:t>
            </a:r>
          </a:p>
          <a:p>
            <a:pPr lvl="1"/>
            <a:r>
              <a:rPr lang="en-US" dirty="0" smtClean="0"/>
              <a:t>Service</a:t>
            </a:r>
          </a:p>
          <a:p>
            <a:pPr lvl="1"/>
            <a:r>
              <a:rPr lang="en-US" dirty="0" smtClean="0"/>
              <a:t>Resource Based</a:t>
            </a:r>
          </a:p>
          <a:p>
            <a:pPr lvl="2"/>
            <a:r>
              <a:rPr lang="en-US" dirty="0" smtClean="0"/>
              <a:t>E.g. S3 Bucket policies</a:t>
            </a:r>
            <a:endParaRPr lang="en-US" dirty="0"/>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39756788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RHDN Requirements</a:t>
            </a:r>
            <a:endParaRPr lang="en-US" dirty="0"/>
          </a:p>
        </p:txBody>
      </p:sp>
      <p:sp>
        <p:nvSpPr>
          <p:cNvPr id="3" name="Content Placeholder 2"/>
          <p:cNvSpPr>
            <a:spLocks noGrp="1"/>
          </p:cNvSpPr>
          <p:nvPr>
            <p:ph sz="half" idx="1"/>
          </p:nvPr>
        </p:nvSpPr>
        <p:spPr>
          <a:xfrm>
            <a:off x="457200" y="1536192"/>
            <a:ext cx="5958224" cy="4590288"/>
          </a:xfrm>
        </p:spPr>
        <p:txBody>
          <a:bodyPr>
            <a:normAutofit fontScale="92500" lnSpcReduction="10000"/>
          </a:bodyPr>
          <a:lstStyle/>
          <a:p>
            <a:r>
              <a:rPr lang="en-US" dirty="0" smtClean="0"/>
              <a:t>Software</a:t>
            </a:r>
          </a:p>
          <a:p>
            <a:pPr lvl="1"/>
            <a:r>
              <a:rPr lang="en-US" dirty="0" smtClean="0"/>
              <a:t>Apache </a:t>
            </a:r>
            <a:r>
              <a:rPr lang="en-US" dirty="0" err="1" smtClean="0"/>
              <a:t>httpd</a:t>
            </a:r>
            <a:r>
              <a:rPr lang="en-US" dirty="0" smtClean="0"/>
              <a:t>/</a:t>
            </a:r>
            <a:r>
              <a:rPr lang="en-US" dirty="0" err="1" smtClean="0"/>
              <a:t>Phusion</a:t>
            </a:r>
            <a:r>
              <a:rPr lang="en-US" dirty="0" smtClean="0"/>
              <a:t> Passenger in front of Ruby 2.x/Rails 4.1.</a:t>
            </a:r>
          </a:p>
          <a:p>
            <a:pPr lvl="1"/>
            <a:r>
              <a:rPr lang="en-US" dirty="0" smtClean="0"/>
              <a:t>MySQL RDBMS.</a:t>
            </a:r>
          </a:p>
          <a:p>
            <a:pPr lvl="1"/>
            <a:r>
              <a:rPr lang="en-US" dirty="0"/>
              <a:t>Linux OS. Red Hat variant preferred</a:t>
            </a:r>
            <a:r>
              <a:rPr lang="en-US" dirty="0" smtClean="0"/>
              <a:t>.</a:t>
            </a:r>
          </a:p>
          <a:p>
            <a:r>
              <a:rPr lang="en-US" dirty="0" smtClean="0"/>
              <a:t>Security</a:t>
            </a:r>
          </a:p>
          <a:p>
            <a:pPr lvl="1"/>
            <a:r>
              <a:rPr lang="en-US" dirty="0" smtClean="0"/>
              <a:t>Restrict access to HTTP/</a:t>
            </a:r>
            <a:r>
              <a:rPr lang="en-US" dirty="0" err="1" smtClean="0"/>
              <a:t>ssh</a:t>
            </a:r>
            <a:r>
              <a:rPr lang="en-US" dirty="0" smtClean="0"/>
              <a:t> (80,  22) for web-tier.</a:t>
            </a:r>
          </a:p>
          <a:p>
            <a:pPr lvl="1"/>
            <a:r>
              <a:rPr lang="en-US" dirty="0"/>
              <a:t>Restrict access to </a:t>
            </a:r>
            <a:r>
              <a:rPr lang="en-US" dirty="0" smtClean="0"/>
              <a:t>MySQL port and </a:t>
            </a:r>
            <a:r>
              <a:rPr lang="en-US" dirty="0" err="1" smtClean="0"/>
              <a:t>ssh</a:t>
            </a:r>
            <a:r>
              <a:rPr lang="en-US" dirty="0" smtClean="0"/>
              <a:t> (3306, 22) </a:t>
            </a:r>
            <a:r>
              <a:rPr lang="en-US" dirty="0"/>
              <a:t>for </a:t>
            </a:r>
            <a:r>
              <a:rPr lang="en-US" dirty="0" smtClean="0"/>
              <a:t>data-tier.</a:t>
            </a:r>
          </a:p>
          <a:p>
            <a:pPr lvl="1"/>
            <a:r>
              <a:rPr lang="en-US" dirty="0" smtClean="0"/>
              <a:t>Restrict who can log into web/data-tier servers.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grpSp>
        <p:nvGrpSpPr>
          <p:cNvPr id="5" name="Group 4"/>
          <p:cNvGrpSpPr/>
          <p:nvPr/>
        </p:nvGrpSpPr>
        <p:grpSpPr>
          <a:xfrm>
            <a:off x="5362553" y="2610645"/>
            <a:ext cx="731520" cy="828294"/>
            <a:chOff x="5362553" y="2610645"/>
            <a:chExt cx="731520" cy="828294"/>
          </a:xfrm>
        </p:grpSpPr>
        <p:pic>
          <p:nvPicPr>
            <p:cNvPr id="12" name="Picture 11" descr="EC2-AMI.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62553" y="2610645"/>
              <a:ext cx="731520" cy="731520"/>
            </a:xfrm>
            <a:prstGeom prst="rect">
              <a:avLst/>
            </a:prstGeom>
          </p:spPr>
        </p:pic>
        <p:sp>
          <p:nvSpPr>
            <p:cNvPr id="13" name="TextBox 12"/>
            <p:cNvSpPr txBox="1"/>
            <p:nvPr/>
          </p:nvSpPr>
          <p:spPr>
            <a:xfrm>
              <a:off x="5523863" y="3285051"/>
              <a:ext cx="408900" cy="153888"/>
            </a:xfrm>
            <a:prstGeom prst="rect">
              <a:avLst/>
            </a:prstGeom>
            <a:noFill/>
          </p:spPr>
          <p:txBody>
            <a:bodyPr wrap="square" lIns="0" tIns="0" rIns="0" bIns="0" rtlCol="0">
              <a:spAutoFit/>
            </a:bodyPr>
            <a:lstStyle/>
            <a:p>
              <a:pPr algn="ctr"/>
              <a:r>
                <a:rPr lang="en-US" sz="1000" dirty="0" smtClean="0">
                  <a:latin typeface="Helvetica Neue"/>
                  <a:cs typeface="Helvetica Neue"/>
                </a:rPr>
                <a:t>AMI</a:t>
              </a:r>
              <a:endParaRPr lang="en-US" sz="1000" dirty="0">
                <a:latin typeface="Helvetica Neue"/>
                <a:cs typeface="Helvetica Neue"/>
              </a:endParaRPr>
            </a:p>
          </p:txBody>
        </p:sp>
      </p:grpSp>
      <p:grpSp>
        <p:nvGrpSpPr>
          <p:cNvPr id="7" name="Group 6"/>
          <p:cNvGrpSpPr/>
          <p:nvPr/>
        </p:nvGrpSpPr>
        <p:grpSpPr>
          <a:xfrm>
            <a:off x="6489203" y="3445817"/>
            <a:ext cx="823550" cy="914592"/>
            <a:chOff x="6489203" y="3445817"/>
            <a:chExt cx="823550" cy="914592"/>
          </a:xfrm>
        </p:grpSpPr>
        <p:pic>
          <p:nvPicPr>
            <p:cNvPr id="14" name="Picture 13" descr="VPC.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9203" y="3445817"/>
              <a:ext cx="731520" cy="731520"/>
            </a:xfrm>
            <a:prstGeom prst="rect">
              <a:avLst/>
            </a:prstGeom>
          </p:spPr>
        </p:pic>
        <p:sp>
          <p:nvSpPr>
            <p:cNvPr id="15" name="TextBox 14"/>
            <p:cNvSpPr txBox="1"/>
            <p:nvPr/>
          </p:nvSpPr>
          <p:spPr>
            <a:xfrm>
              <a:off x="6489203" y="4206521"/>
              <a:ext cx="823550"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VPC</a:t>
              </a:r>
              <a:endParaRPr lang="en-US" sz="1000" dirty="0">
                <a:latin typeface="Helvetica Neue"/>
                <a:cs typeface="Helvetica Neue"/>
              </a:endParaRPr>
            </a:p>
          </p:txBody>
        </p:sp>
      </p:grpSp>
      <p:grpSp>
        <p:nvGrpSpPr>
          <p:cNvPr id="6" name="Group 5"/>
          <p:cNvGrpSpPr/>
          <p:nvPr/>
        </p:nvGrpSpPr>
        <p:grpSpPr>
          <a:xfrm>
            <a:off x="3768986" y="2262647"/>
            <a:ext cx="852102" cy="885408"/>
            <a:chOff x="3768986" y="2262647"/>
            <a:chExt cx="852102" cy="885408"/>
          </a:xfrm>
        </p:grpSpPr>
        <p:pic>
          <p:nvPicPr>
            <p:cNvPr id="16" name="Picture 15" descr="RDS.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7236" y="2262647"/>
              <a:ext cx="731520" cy="731520"/>
            </a:xfrm>
            <a:prstGeom prst="rect">
              <a:avLst/>
            </a:prstGeom>
          </p:spPr>
        </p:pic>
        <p:sp>
          <p:nvSpPr>
            <p:cNvPr id="17" name="TextBox 16"/>
            <p:cNvSpPr txBox="1"/>
            <p:nvPr/>
          </p:nvSpPr>
          <p:spPr>
            <a:xfrm>
              <a:off x="3768986" y="2994167"/>
              <a:ext cx="852102"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RDS</a:t>
              </a:r>
              <a:endParaRPr lang="en-US" sz="1000" dirty="0">
                <a:latin typeface="Helvetica Neue"/>
                <a:cs typeface="Helvetica Neue"/>
              </a:endParaRPr>
            </a:p>
          </p:txBody>
        </p:sp>
      </p:grpSp>
      <p:grpSp>
        <p:nvGrpSpPr>
          <p:cNvPr id="8" name="Group 7"/>
          <p:cNvGrpSpPr/>
          <p:nvPr/>
        </p:nvGrpSpPr>
        <p:grpSpPr>
          <a:xfrm>
            <a:off x="6575918" y="4811568"/>
            <a:ext cx="731520" cy="888267"/>
            <a:chOff x="6575918" y="4811568"/>
            <a:chExt cx="731520" cy="888267"/>
          </a:xfrm>
        </p:grpSpPr>
        <p:pic>
          <p:nvPicPr>
            <p:cNvPr id="18" name="Picture 17" descr="IA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75918" y="4811568"/>
              <a:ext cx="731520" cy="731520"/>
            </a:xfrm>
            <a:prstGeom prst="rect">
              <a:avLst/>
            </a:prstGeom>
          </p:spPr>
        </p:pic>
        <p:sp>
          <p:nvSpPr>
            <p:cNvPr id="19" name="TextBox 18"/>
            <p:cNvSpPr txBox="1"/>
            <p:nvPr/>
          </p:nvSpPr>
          <p:spPr>
            <a:xfrm>
              <a:off x="6733954" y="5545947"/>
              <a:ext cx="415448" cy="153888"/>
            </a:xfrm>
            <a:prstGeom prst="rect">
              <a:avLst/>
            </a:prstGeom>
            <a:noFill/>
          </p:spPr>
          <p:txBody>
            <a:bodyPr wrap="square" lIns="0" tIns="0" rIns="0" bIns="0" rtlCol="0">
              <a:spAutoFit/>
            </a:bodyPr>
            <a:lstStyle/>
            <a:p>
              <a:pPr algn="ctr"/>
              <a:r>
                <a:rPr lang="en-US" sz="1000" dirty="0" smtClean="0">
                  <a:latin typeface="Helvetica Neue"/>
                  <a:cs typeface="Helvetica Neue"/>
                </a:rPr>
                <a:t>IAM</a:t>
              </a:r>
              <a:endParaRPr lang="en-US" sz="1000" dirty="0">
                <a:latin typeface="Helvetica Neue"/>
                <a:cs typeface="Helvetica Neue"/>
              </a:endParaRPr>
            </a:p>
          </p:txBody>
        </p:sp>
      </p:grpSp>
      <p:grpSp>
        <p:nvGrpSpPr>
          <p:cNvPr id="20" name="Group 19"/>
          <p:cNvGrpSpPr/>
          <p:nvPr/>
        </p:nvGrpSpPr>
        <p:grpSpPr>
          <a:xfrm>
            <a:off x="7345603" y="4112263"/>
            <a:ext cx="968755" cy="1065065"/>
            <a:chOff x="6743700" y="760413"/>
            <a:chExt cx="1752600" cy="1733550"/>
          </a:xfrm>
        </p:grpSpPr>
        <p:grpSp>
          <p:nvGrpSpPr>
            <p:cNvPr id="21" name="Group 21"/>
            <p:cNvGrpSpPr>
              <a:grpSpLocks/>
            </p:cNvGrpSpPr>
            <p:nvPr/>
          </p:nvGrpSpPr>
          <p:grpSpPr bwMode="auto">
            <a:xfrm>
              <a:off x="6743700" y="760413"/>
              <a:ext cx="1752600" cy="1733550"/>
              <a:chOff x="545458" y="4783771"/>
              <a:chExt cx="2293787" cy="1733798"/>
            </a:xfrm>
          </p:grpSpPr>
          <p:sp>
            <p:nvSpPr>
              <p:cNvPr id="23" name="Rounded Rectangle 22"/>
              <p:cNvSpPr/>
              <p:nvPr/>
            </p:nvSpPr>
            <p:spPr>
              <a:xfrm>
                <a:off x="545458" y="4783771"/>
                <a:ext cx="2293787" cy="1733798"/>
              </a:xfrm>
              <a:prstGeom prst="roundRect">
                <a:avLst>
                  <a:gd name="adj" fmla="val 9818"/>
                </a:avLst>
              </a:prstGeom>
              <a:noFill/>
              <a:ln w="190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4" name="Rounded Rectangle 23"/>
              <p:cNvSpPr/>
              <p:nvPr/>
            </p:nvSpPr>
            <p:spPr>
              <a:xfrm>
                <a:off x="545458" y="4783771"/>
                <a:ext cx="2293787" cy="1733798"/>
              </a:xfrm>
              <a:prstGeom prst="roundRect">
                <a:avLst>
                  <a:gd name="adj" fmla="val 9818"/>
                </a:avLst>
              </a:prstGeom>
              <a:noFill/>
              <a:ln w="19050">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grpSp>
        <p:sp>
          <p:nvSpPr>
            <p:cNvPr id="22" name="TextBox 34"/>
            <p:cNvSpPr txBox="1">
              <a:spLocks noChangeArrowheads="1"/>
            </p:cNvSpPr>
            <p:nvPr/>
          </p:nvSpPr>
          <p:spPr bwMode="auto">
            <a:xfrm>
              <a:off x="6851650" y="2251075"/>
              <a:ext cx="1555750" cy="230188"/>
            </a:xfrm>
            <a:prstGeom prst="rect">
              <a:avLst/>
            </a:prstGeom>
            <a:noFill/>
            <a:ln w="9525">
              <a:noFill/>
              <a:miter lim="800000"/>
              <a:headEnd/>
              <a:tailEnd/>
            </a:ln>
          </p:spPr>
          <p:txBody>
            <a:bodyPr>
              <a:spAutoFit/>
            </a:bodyPr>
            <a:lstStyle/>
            <a:p>
              <a:pPr algn="ctr"/>
              <a:r>
                <a:rPr lang="en-US" sz="900" b="1" dirty="0" smtClean="0">
                  <a:solidFill>
                    <a:srgbClr val="6F2927"/>
                  </a:solidFill>
                  <a:latin typeface="Helvetica Neue"/>
                  <a:ea typeface="Verdana" pitchFamily="34" charset="0"/>
                  <a:cs typeface="Helvetica Neue"/>
                </a:rPr>
                <a:t>security group</a:t>
              </a:r>
              <a:endParaRPr lang="en-US" sz="900" b="1" dirty="0">
                <a:solidFill>
                  <a:srgbClr val="6F2927"/>
                </a:solidFill>
                <a:latin typeface="Helvetica Neue"/>
                <a:ea typeface="Verdana" pitchFamily="34" charset="0"/>
                <a:cs typeface="Helvetica Neue"/>
              </a:endParaRPr>
            </a:p>
          </p:txBody>
        </p:sp>
      </p:grpSp>
    </p:spTree>
    <p:extLst>
      <p:ext uri="{BB962C8B-B14F-4D97-AF65-F5344CB8AC3E}">
        <p14:creationId xmlns:p14="http://schemas.microsoft.com/office/powerpoint/2010/main" val="1819268338"/>
      </p:ext>
    </p:extLst>
  </p:cSld>
  <p:clrMapOvr>
    <a:masterClrMapping/>
  </p:clrMapOvr>
  <p:transition spd="slow">
    <p:push dir="u"/>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IAM/S3 User and Bucket Policy Interaction</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957725333"/>
              </p:ext>
            </p:extLst>
          </p:nvPr>
        </p:nvGraphicFramePr>
        <p:xfrm>
          <a:off x="457200" y="16002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2738402880"/>
      </p:ext>
    </p:extLst>
  </p:cSld>
  <p:clrMapOvr>
    <a:masterClrMapping/>
  </p:clrMapOvr>
  <p:transition spd="slow">
    <p:push dir="u"/>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fontScale="90000"/>
          </a:bodyPr>
          <a:lstStyle/>
          <a:p>
            <a:r>
              <a:rPr lang="en-US" dirty="0"/>
              <a:t>S3 Bucket Policy </a:t>
            </a:r>
            <a:r>
              <a:rPr lang="en-US" dirty="0" smtClean="0"/>
              <a:t>Denies </a:t>
            </a:r>
            <a:r>
              <a:rPr lang="en-US" dirty="0"/>
              <a:t>Anonymous Access To </a:t>
            </a:r>
            <a:r>
              <a:rPr lang="en-US" dirty="0" smtClean="0"/>
              <a:t>example/*</a:t>
            </a:r>
            <a:endParaRPr lang="en-US" dirty="0"/>
          </a:p>
        </p:txBody>
      </p:sp>
      <p:sp>
        <p:nvSpPr>
          <p:cNvPr id="7" name="Footer Placeholder 6"/>
          <p:cNvSpPr>
            <a:spLocks noGrp="1"/>
          </p:cNvSpPr>
          <p:nvPr>
            <p:ph type="ftr" sz="quarter" idx="3"/>
          </p:nvPr>
        </p:nvSpPr>
        <p:spPr/>
        <p:txBody>
          <a:bodyPr/>
          <a:lstStyle/>
          <a:p>
            <a:r>
              <a:rPr lang="en-US" b="1" smtClean="0"/>
              <a:t>Sequoia Holdings, Inc Proprietary and Confidential</a:t>
            </a:r>
            <a:endParaRPr lang="en-US" b="1" dirty="0" smtClean="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9137" y="2272506"/>
            <a:ext cx="7705725" cy="3181350"/>
          </a:xfrm>
        </p:spPr>
      </p:pic>
    </p:spTree>
    <p:extLst>
      <p:ext uri="{BB962C8B-B14F-4D97-AF65-F5344CB8AC3E}">
        <p14:creationId xmlns:p14="http://schemas.microsoft.com/office/powerpoint/2010/main" val="12492497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S3 Bucket Policy</a:t>
            </a:r>
            <a:endParaRPr lang="en-US" dirty="0"/>
          </a:p>
        </p:txBody>
      </p:sp>
      <p:sp>
        <p:nvSpPr>
          <p:cNvPr id="3" name="Content Placeholder 2"/>
          <p:cNvSpPr>
            <a:spLocks noGrp="1"/>
          </p:cNvSpPr>
          <p:nvPr>
            <p:ph sz="half" idx="2"/>
          </p:nvPr>
        </p:nvSpPr>
        <p:spPr>
          <a:xfrm>
            <a:off x="531812" y="1676400"/>
            <a:ext cx="4040188" cy="3951288"/>
          </a:xfrm>
        </p:spPr>
        <p:txBody>
          <a:bodyPr>
            <a:normAutofit/>
          </a:bodyPr>
          <a:lstStyle/>
          <a:p>
            <a:r>
              <a:rPr lang="en-US" dirty="0" smtClean="0"/>
              <a:t>Resource based S3 bucket policy.</a:t>
            </a:r>
          </a:p>
          <a:p>
            <a:pPr lvl="1"/>
            <a:r>
              <a:rPr lang="en-US" dirty="0" smtClean="0"/>
              <a:t>Grant complete control to root account (IAM users still need permissions to perform actions).</a:t>
            </a:r>
          </a:p>
          <a:p>
            <a:pPr lvl="1"/>
            <a:r>
              <a:rPr lang="en-US" dirty="0" smtClean="0"/>
              <a:t>Grant read-only anonymous access to s3://robhughesdotnet/example/media/*.</a:t>
            </a:r>
          </a:p>
          <a:p>
            <a:pPr marL="0" indent="0">
              <a:buNone/>
            </a:pPr>
            <a:endParaRPr lang="en-US" dirty="0"/>
          </a:p>
        </p:txBody>
      </p:sp>
      <p:sp>
        <p:nvSpPr>
          <p:cNvPr id="7" name="Content Placeholder 6"/>
          <p:cNvSpPr>
            <a:spLocks noGrp="1"/>
          </p:cNvSpPr>
          <p:nvPr>
            <p:ph sz="quarter" idx="4"/>
          </p:nvPr>
        </p:nvSpPr>
        <p:spPr>
          <a:xfrm>
            <a:off x="4419600" y="1676400"/>
            <a:ext cx="4343400" cy="4572000"/>
          </a:xfrm>
        </p:spPr>
        <p:txBody>
          <a:bodyPr>
            <a:normAutofit fontScale="25000" lnSpcReduction="20000"/>
          </a:bodyPr>
          <a:lstStyle/>
          <a:p>
            <a:pPr marL="0" indent="0">
              <a:buNone/>
            </a:pPr>
            <a:r>
              <a:rPr lang="en-US" sz="4000" b="1" dirty="0"/>
              <a:t>{</a:t>
            </a:r>
          </a:p>
          <a:p>
            <a:pPr marL="0" indent="0">
              <a:buNone/>
            </a:pPr>
            <a:r>
              <a:rPr lang="en-US" sz="4000" b="1" dirty="0"/>
              <a:t>	"Version": "2012-10-17",</a:t>
            </a:r>
          </a:p>
          <a:p>
            <a:pPr marL="0" indent="0">
              <a:buNone/>
            </a:pPr>
            <a:r>
              <a:rPr lang="en-US" sz="4000" b="1" dirty="0"/>
              <a:t>	"Statement": [</a:t>
            </a:r>
          </a:p>
          <a:p>
            <a:pPr marL="0" indent="0">
              <a:buNone/>
            </a:pPr>
            <a:r>
              <a:rPr lang="en-US" sz="4000" b="1" dirty="0"/>
              <a:t>		{</a:t>
            </a:r>
          </a:p>
          <a:p>
            <a:pPr marL="0" indent="0">
              <a:buNone/>
            </a:pPr>
            <a:r>
              <a:rPr lang="en-US" sz="4000" b="1" dirty="0"/>
              <a:t>			"Sid": "</a:t>
            </a:r>
            <a:r>
              <a:rPr lang="en-US" sz="4000" b="1" dirty="0" err="1"/>
              <a:t>UberRootAccess</a:t>
            </a:r>
            <a:r>
              <a:rPr lang="en-US" sz="4000" b="1" dirty="0"/>
              <a:t>",</a:t>
            </a:r>
          </a:p>
          <a:p>
            <a:pPr marL="0" indent="0">
              <a:buNone/>
            </a:pPr>
            <a:r>
              <a:rPr lang="en-US" sz="4000" b="1" dirty="0"/>
              <a:t>			"Effect": "Allow",</a:t>
            </a:r>
          </a:p>
          <a:p>
            <a:pPr marL="0" indent="0">
              <a:buNone/>
            </a:pPr>
            <a:r>
              <a:rPr lang="en-US" sz="4000" b="1" dirty="0"/>
              <a:t>			"Principal": {</a:t>
            </a:r>
          </a:p>
          <a:p>
            <a:pPr marL="0" indent="0">
              <a:buNone/>
            </a:pPr>
            <a:r>
              <a:rPr lang="en-US" sz="4000" b="1" dirty="0"/>
              <a:t>				"AWS": "</a:t>
            </a:r>
            <a:r>
              <a:rPr lang="en-US" sz="4000" b="1" dirty="0" err="1"/>
              <a:t>arn:aws:iam</a:t>
            </a:r>
            <a:r>
              <a:rPr lang="en-US" sz="4000" b="1" dirty="0"/>
              <a:t>::524683554318:root"</a:t>
            </a:r>
          </a:p>
          <a:p>
            <a:pPr marL="0" indent="0">
              <a:buNone/>
            </a:pPr>
            <a:r>
              <a:rPr lang="en-US" sz="4000" b="1" dirty="0"/>
              <a:t>			},</a:t>
            </a:r>
          </a:p>
          <a:p>
            <a:pPr marL="0" indent="0">
              <a:buNone/>
            </a:pPr>
            <a:r>
              <a:rPr lang="en-US" sz="4000" b="1" dirty="0"/>
              <a:t>			"Action": "s3:*",</a:t>
            </a:r>
          </a:p>
          <a:p>
            <a:pPr marL="0" indent="0">
              <a:buNone/>
            </a:pPr>
            <a:r>
              <a:rPr lang="en-US" sz="4000" b="1" dirty="0"/>
              <a:t>			"Resource": "arn:aws:s3:::</a:t>
            </a:r>
            <a:r>
              <a:rPr lang="en-US" sz="4000" b="1" dirty="0" err="1"/>
              <a:t>robhughesdotnet</a:t>
            </a:r>
            <a:r>
              <a:rPr lang="en-US" sz="4000" b="1" dirty="0"/>
              <a:t>/*"</a:t>
            </a:r>
          </a:p>
          <a:p>
            <a:pPr marL="0" indent="0">
              <a:buNone/>
            </a:pPr>
            <a:r>
              <a:rPr lang="en-US" sz="4000" b="1" dirty="0"/>
              <a:t>		},</a:t>
            </a:r>
          </a:p>
          <a:p>
            <a:pPr marL="0" indent="0">
              <a:buNone/>
            </a:pPr>
            <a:r>
              <a:rPr lang="en-US" sz="4000" b="1" dirty="0"/>
              <a:t>		{</a:t>
            </a:r>
          </a:p>
          <a:p>
            <a:pPr marL="0" indent="0">
              <a:buNone/>
            </a:pPr>
            <a:r>
              <a:rPr lang="en-US" sz="4000" b="1" dirty="0"/>
              <a:t>			"Sid": "</a:t>
            </a:r>
            <a:r>
              <a:rPr lang="en-US" sz="4000" b="1" dirty="0" err="1"/>
              <a:t>AnonROMediaAccess</a:t>
            </a:r>
            <a:r>
              <a:rPr lang="en-US" sz="4000" b="1" dirty="0"/>
              <a:t>",</a:t>
            </a:r>
          </a:p>
          <a:p>
            <a:pPr marL="0" indent="0">
              <a:buNone/>
            </a:pPr>
            <a:r>
              <a:rPr lang="en-US" sz="4000" b="1" dirty="0"/>
              <a:t>			"Effect": "Allow",</a:t>
            </a:r>
          </a:p>
          <a:p>
            <a:pPr marL="0" indent="0">
              <a:buNone/>
            </a:pPr>
            <a:r>
              <a:rPr lang="en-US" sz="4000" b="1" dirty="0"/>
              <a:t>			"Principal": "*",</a:t>
            </a:r>
          </a:p>
          <a:p>
            <a:pPr marL="0" indent="0">
              <a:buNone/>
            </a:pPr>
            <a:r>
              <a:rPr lang="en-US" sz="4000" b="1" dirty="0"/>
              <a:t>			"Action": [</a:t>
            </a:r>
          </a:p>
          <a:p>
            <a:pPr marL="0" indent="0">
              <a:buNone/>
            </a:pPr>
            <a:r>
              <a:rPr lang="en-US" sz="4000" b="1" dirty="0"/>
              <a:t>				"s3:List*",</a:t>
            </a:r>
          </a:p>
          <a:p>
            <a:pPr marL="0" indent="0">
              <a:buNone/>
            </a:pPr>
            <a:r>
              <a:rPr lang="en-US" sz="4000" b="1" dirty="0"/>
              <a:t>				"s3:Get*"</a:t>
            </a:r>
          </a:p>
          <a:p>
            <a:pPr marL="0" indent="0">
              <a:buNone/>
            </a:pPr>
            <a:r>
              <a:rPr lang="en-US" sz="4000" b="1" dirty="0"/>
              <a:t>			],</a:t>
            </a:r>
          </a:p>
          <a:p>
            <a:pPr marL="0" indent="0">
              <a:buNone/>
            </a:pPr>
            <a:r>
              <a:rPr lang="en-US" sz="4000" b="1" dirty="0"/>
              <a:t>			"Resource": [</a:t>
            </a:r>
          </a:p>
          <a:p>
            <a:pPr marL="0" indent="0">
              <a:buNone/>
            </a:pPr>
            <a:r>
              <a:rPr lang="en-US" sz="4000" b="1" dirty="0"/>
              <a:t>				"arn:aws:s3:::</a:t>
            </a:r>
            <a:r>
              <a:rPr lang="en-US" sz="4000" b="1" dirty="0" err="1"/>
              <a:t>robhughesdotnet</a:t>
            </a:r>
            <a:r>
              <a:rPr lang="en-US" sz="4000" b="1" dirty="0"/>
              <a:t>/example/media/*",</a:t>
            </a:r>
          </a:p>
          <a:p>
            <a:pPr marL="0" indent="0">
              <a:buNone/>
            </a:pPr>
            <a:r>
              <a:rPr lang="en-US" sz="4000" b="1" dirty="0"/>
              <a:t>				"arn:aws:s3:::</a:t>
            </a:r>
            <a:r>
              <a:rPr lang="en-US" sz="4000" b="1" dirty="0" err="1"/>
              <a:t>robhughesdotnet</a:t>
            </a:r>
            <a:r>
              <a:rPr lang="en-US" sz="4000" b="1" dirty="0"/>
              <a:t>/example/media"</a:t>
            </a:r>
          </a:p>
          <a:p>
            <a:pPr marL="0" indent="0">
              <a:buNone/>
            </a:pPr>
            <a:r>
              <a:rPr lang="en-US" sz="4000" b="1" dirty="0"/>
              <a:t>			]</a:t>
            </a:r>
          </a:p>
          <a:p>
            <a:pPr marL="0" indent="0">
              <a:buNone/>
            </a:pPr>
            <a:r>
              <a:rPr lang="en-US" sz="4000" b="1" dirty="0"/>
              <a:t>		}</a:t>
            </a:r>
          </a:p>
          <a:p>
            <a:pPr marL="0" indent="0">
              <a:buNone/>
            </a:pPr>
            <a:r>
              <a:rPr lang="en-US" sz="4000" b="1" dirty="0"/>
              <a:t>	]</a:t>
            </a:r>
          </a:p>
          <a:p>
            <a:pPr marL="0" indent="0">
              <a:buNone/>
            </a:pPr>
            <a:r>
              <a:rPr lang="en-US" sz="4000" b="1" dirty="0"/>
              <a:t>}</a:t>
            </a:r>
          </a:p>
          <a:p>
            <a:endParaRPr lang="en-US" dirty="0"/>
          </a:p>
        </p:txBody>
      </p:sp>
      <p:sp>
        <p:nvSpPr>
          <p:cNvPr id="4" name="Footer Placeholder 3"/>
          <p:cNvSpPr>
            <a:spLocks noGrp="1"/>
          </p:cNvSpPr>
          <p:nvPr>
            <p:ph type="ftr" sz="quarter" idx="1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13460487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S3 Bucket Policy</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457200" y="3153440"/>
            <a:ext cx="4040188" cy="1994158"/>
          </a:xfrm>
          <a:ln>
            <a:solidFill>
              <a:schemeClr val="accent1"/>
            </a:solidFill>
          </a:ln>
        </p:spPr>
      </p:pic>
      <p:pic>
        <p:nvPicPr>
          <p:cNvPr id="9" name="Content Placeholder 8"/>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4645025" y="2644891"/>
            <a:ext cx="4041775" cy="3011256"/>
          </a:xfrm>
          <a:ln>
            <a:solidFill>
              <a:schemeClr val="accent1"/>
            </a:solidFill>
          </a:ln>
        </p:spPr>
      </p:pic>
      <p:sp>
        <p:nvSpPr>
          <p:cNvPr id="7" name="Footer Placeholder 6"/>
          <p:cNvSpPr>
            <a:spLocks noGrp="1"/>
          </p:cNvSpPr>
          <p:nvPr>
            <p:ph type="ftr" sz="quarter" idx="1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348127496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smtClean="0"/>
              <a:t>S3 Bucket Policy Allows Anonymous Access To example/media/*</a:t>
            </a:r>
            <a:endParaRPr lang="en-US" dirty="0"/>
          </a:p>
        </p:txBody>
      </p:sp>
      <p:sp>
        <p:nvSpPr>
          <p:cNvPr id="7" name="Footer Placeholder 6"/>
          <p:cNvSpPr>
            <a:spLocks noGrp="1"/>
          </p:cNvSpPr>
          <p:nvPr>
            <p:ph type="ftr" sz="quarter" idx="3"/>
          </p:nvPr>
        </p:nvSpPr>
        <p:spPr/>
        <p:txBody>
          <a:bodyPr/>
          <a:lstStyle/>
          <a:p>
            <a:r>
              <a:rPr lang="en-US" b="1" smtClean="0"/>
              <a:t>Sequoia Holdings, Inc Proprietary and Confidential</a:t>
            </a:r>
            <a:endParaRPr lang="en-US" b="1" dirty="0" smtClean="0"/>
          </a:p>
        </p:txBody>
      </p:sp>
      <p:pic>
        <p:nvPicPr>
          <p:cNvPr id="8"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221526"/>
            <a:ext cx="8229600" cy="3283311"/>
          </a:xfrm>
        </p:spPr>
      </p:pic>
    </p:spTree>
    <p:extLst>
      <p:ext uri="{BB962C8B-B14F-4D97-AF65-F5344CB8AC3E}">
        <p14:creationId xmlns:p14="http://schemas.microsoft.com/office/powerpoint/2010/main" val="173713402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IAM User “</a:t>
            </a:r>
            <a:r>
              <a:rPr lang="en-US" dirty="0" err="1" smtClean="0"/>
              <a:t>NoAccessUser</a:t>
            </a:r>
            <a:r>
              <a:rPr lang="en-US" dirty="0" smtClean="0"/>
              <a:t>” With No Permissions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98667" y="1600200"/>
            <a:ext cx="5146666" cy="4525963"/>
          </a:xfrm>
          <a:ln>
            <a:solidFill>
              <a:schemeClr val="accent1">
                <a:shade val="95000"/>
                <a:satMod val="105000"/>
              </a:schemeClr>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8431306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Grant Access To Our S3 Bucket</a:t>
            </a:r>
            <a:endParaRPr lang="en-US" dirty="0"/>
          </a:p>
        </p:txBody>
      </p:sp>
      <p:sp>
        <p:nvSpPr>
          <p:cNvPr id="6" name="Content Placeholder 5"/>
          <p:cNvSpPr>
            <a:spLocks noGrp="1"/>
          </p:cNvSpPr>
          <p:nvPr>
            <p:ph sz="half" idx="2"/>
          </p:nvPr>
        </p:nvSpPr>
        <p:spPr>
          <a:xfrm>
            <a:off x="457200" y="1752600"/>
            <a:ext cx="4040188" cy="3951288"/>
          </a:xfrm>
        </p:spPr>
        <p:txBody>
          <a:bodyPr/>
          <a:lstStyle/>
          <a:p>
            <a:r>
              <a:rPr lang="en-US" dirty="0" smtClean="0"/>
              <a:t>The bucket policy grants total access to the </a:t>
            </a:r>
            <a:r>
              <a:rPr lang="en-US" dirty="0" err="1" smtClean="0"/>
              <a:t>robhughesdotnet</a:t>
            </a:r>
            <a:r>
              <a:rPr lang="en-US" dirty="0" smtClean="0"/>
              <a:t> bucket to the root account.</a:t>
            </a:r>
          </a:p>
          <a:p>
            <a:r>
              <a:rPr lang="en-US" dirty="0" smtClean="0"/>
              <a:t>But individual IAM users still need permission</a:t>
            </a:r>
          </a:p>
          <a:p>
            <a:r>
              <a:rPr lang="en-US" dirty="0" smtClean="0"/>
              <a:t>Could attach a user policy such as the one on the right:</a:t>
            </a:r>
            <a:endParaRPr lang="en-US" dirty="0"/>
          </a:p>
        </p:txBody>
      </p:sp>
      <p:sp>
        <p:nvSpPr>
          <p:cNvPr id="7" name="Text Placeholder 6"/>
          <p:cNvSpPr>
            <a:spLocks noGrp="1"/>
          </p:cNvSpPr>
          <p:nvPr>
            <p:ph type="body" sz="quarter" idx="3"/>
          </p:nvPr>
        </p:nvSpPr>
        <p:spPr/>
        <p:txBody>
          <a:bodyPr/>
          <a:lstStyle/>
          <a:p>
            <a:r>
              <a:rPr lang="en-US" dirty="0" smtClean="0"/>
              <a:t>User Policy</a:t>
            </a:r>
            <a:endParaRPr lang="en-US" dirty="0"/>
          </a:p>
        </p:txBody>
      </p:sp>
      <p:sp>
        <p:nvSpPr>
          <p:cNvPr id="8" name="Content Placeholder 7"/>
          <p:cNvSpPr>
            <a:spLocks noGrp="1"/>
          </p:cNvSpPr>
          <p:nvPr>
            <p:ph sz="quarter" idx="4"/>
          </p:nvPr>
        </p:nvSpPr>
        <p:spPr/>
        <p:txBody>
          <a:bodyPr>
            <a:normAutofit fontScale="85000" lnSpcReduction="20000"/>
          </a:bodyPr>
          <a:lstStyle/>
          <a:p>
            <a:pPr marL="0" indent="0">
              <a:buNone/>
            </a:pPr>
            <a:r>
              <a:rPr lang="en-US" dirty="0"/>
              <a:t>{</a:t>
            </a:r>
          </a:p>
          <a:p>
            <a:pPr marL="0" indent="0">
              <a:buNone/>
            </a:pPr>
            <a:r>
              <a:rPr lang="en-US" dirty="0"/>
              <a:t>  "Version":"2012-10-17",</a:t>
            </a:r>
          </a:p>
          <a:p>
            <a:pPr marL="0" indent="0">
              <a:buNone/>
            </a:pPr>
            <a:r>
              <a:rPr lang="en-US" dirty="0"/>
              <a:t>  "Statement":</a:t>
            </a:r>
          </a:p>
          <a:p>
            <a:pPr marL="0" indent="0">
              <a:buNone/>
            </a:pPr>
            <a:r>
              <a:rPr lang="en-US" dirty="0"/>
              <a:t>  [</a:t>
            </a:r>
          </a:p>
          <a:p>
            <a:pPr marL="0" indent="0">
              <a:buNone/>
            </a:pPr>
            <a:r>
              <a:rPr lang="en-US" dirty="0"/>
              <a:t>    {</a:t>
            </a:r>
          </a:p>
          <a:p>
            <a:pPr marL="0" indent="0">
              <a:buNone/>
            </a:pPr>
            <a:r>
              <a:rPr lang="en-US" dirty="0"/>
              <a:t>        "Sid</a:t>
            </a:r>
            <a:r>
              <a:rPr lang="en-US" dirty="0" smtClean="0"/>
              <a:t>":“S3BucketAccess</a:t>
            </a:r>
            <a:r>
              <a:rPr lang="en-US" dirty="0"/>
              <a:t>",</a:t>
            </a:r>
          </a:p>
          <a:p>
            <a:pPr marL="0" indent="0">
              <a:buNone/>
            </a:pPr>
            <a:r>
              <a:rPr lang="en-US" dirty="0"/>
              <a:t>        "</a:t>
            </a:r>
            <a:r>
              <a:rPr lang="en-US" dirty="0" err="1"/>
              <a:t>Effect":"Allow</a:t>
            </a:r>
            <a:r>
              <a:rPr lang="en-US" dirty="0"/>
              <a:t>",</a:t>
            </a:r>
          </a:p>
          <a:p>
            <a:pPr marL="0" indent="0">
              <a:buNone/>
            </a:pPr>
            <a:r>
              <a:rPr lang="en-US" dirty="0" smtClean="0"/>
              <a:t>"</a:t>
            </a:r>
            <a:r>
              <a:rPr lang="en-US" dirty="0"/>
              <a:t>Action": "s3:*",</a:t>
            </a:r>
          </a:p>
          <a:p>
            <a:pPr marL="0" indent="0">
              <a:buNone/>
            </a:pPr>
            <a:r>
              <a:rPr lang="en-US" dirty="0"/>
              <a:t>         "Resource": "arn:aws:s3:::</a:t>
            </a:r>
            <a:r>
              <a:rPr lang="en-US" dirty="0" err="1"/>
              <a:t>robhughesdotnet</a:t>
            </a:r>
            <a:r>
              <a:rPr lang="en-US" dirty="0"/>
              <a:t>/*"</a:t>
            </a:r>
          </a:p>
          <a:p>
            <a:pPr marL="0" indent="0">
              <a:buNone/>
            </a:pPr>
            <a:r>
              <a:rPr lang="en-US" dirty="0"/>
              <a:t>    }</a:t>
            </a:r>
          </a:p>
          <a:p>
            <a:pPr marL="0" indent="0">
              <a:buNone/>
            </a:pPr>
            <a:r>
              <a:rPr lang="en-US" dirty="0"/>
              <a:t>  ]</a:t>
            </a:r>
          </a:p>
          <a:p>
            <a:pPr marL="0" indent="0">
              <a:buNone/>
            </a:pPr>
            <a:r>
              <a:rPr lang="en-US" dirty="0"/>
              <a:t>}</a:t>
            </a:r>
          </a:p>
        </p:txBody>
      </p:sp>
      <p:sp>
        <p:nvSpPr>
          <p:cNvPr id="4" name="Footer Placeholder 3"/>
          <p:cNvSpPr>
            <a:spLocks noGrp="1"/>
          </p:cNvSpPr>
          <p:nvPr>
            <p:ph type="ftr" sz="quarter" idx="1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42321025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S3 Bucket Policy And Effect On </a:t>
            </a:r>
            <a:br>
              <a:rPr lang="en-US" dirty="0" smtClean="0"/>
            </a:br>
            <a:r>
              <a:rPr lang="en-US" dirty="0" smtClean="0"/>
              <a:t>IAM Users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1986" y="1371600"/>
            <a:ext cx="5948724" cy="5087029"/>
          </a:xfrm>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46182523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Very Permissive Admin Policy Applied To IAM Users</a:t>
            </a:r>
            <a:endParaRPr lang="en-US" dirty="0"/>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03237" y="1600200"/>
            <a:ext cx="4040188" cy="3382684"/>
          </a:xfrm>
          <a:ln>
            <a:solidFill>
              <a:schemeClr val="accent1"/>
            </a:solidFill>
          </a:ln>
        </p:spPr>
      </p:pic>
      <p:sp>
        <p:nvSpPr>
          <p:cNvPr id="8" name="Text Placeholder 7"/>
          <p:cNvSpPr>
            <a:spLocks noGrp="1"/>
          </p:cNvSpPr>
          <p:nvPr>
            <p:ph type="body" sz="quarter" idx="3"/>
          </p:nvPr>
        </p:nvSpPr>
        <p:spPr>
          <a:xfrm>
            <a:off x="4953000" y="1981200"/>
            <a:ext cx="4041775" cy="639762"/>
          </a:xfrm>
        </p:spPr>
        <p:txBody>
          <a:bodyPr>
            <a:normAutofit fontScale="92500" lnSpcReduction="20000"/>
          </a:bodyPr>
          <a:lstStyle/>
          <a:p>
            <a:r>
              <a:rPr lang="en-US" dirty="0" smtClean="0"/>
              <a:t>Admin policy granting all actions on all resources.</a:t>
            </a:r>
            <a:endParaRPr lang="en-US" dirty="0"/>
          </a:p>
        </p:txBody>
      </p:sp>
      <p:pic>
        <p:nvPicPr>
          <p:cNvPr id="10" name="Content Placeholder 9"/>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638800" y="2962275"/>
            <a:ext cx="2276475" cy="1981200"/>
          </a:xfrm>
          <a:ln>
            <a:solidFill>
              <a:schemeClr val="accent1">
                <a:shade val="95000"/>
                <a:satMod val="105000"/>
              </a:schemeClr>
            </a:solidFill>
          </a:ln>
        </p:spPr>
      </p:pic>
      <p:sp>
        <p:nvSpPr>
          <p:cNvPr id="4" name="Footer Placeholder 3"/>
          <p:cNvSpPr>
            <a:spLocks noGrp="1"/>
          </p:cNvSpPr>
          <p:nvPr>
            <p:ph type="ftr" sz="quarter" idx="13"/>
          </p:nvPr>
        </p:nvSpPr>
        <p:spPr/>
        <p:txBody>
          <a:bodyPr/>
          <a:lstStyle/>
          <a:p>
            <a:r>
              <a:rPr lang="en-US" b="1" smtClean="0"/>
              <a:t>Sequoia Holdings, Inc Proprietary and Confidential</a:t>
            </a:r>
            <a:endParaRPr lang="en-US" b="1" dirty="0" smtClean="0"/>
          </a:p>
        </p:txBody>
      </p:sp>
      <p:sp>
        <p:nvSpPr>
          <p:cNvPr id="11" name="Curved Up Arrow 10"/>
          <p:cNvSpPr/>
          <p:nvPr/>
        </p:nvSpPr>
        <p:spPr>
          <a:xfrm>
            <a:off x="1600200" y="4953000"/>
            <a:ext cx="5486400" cy="1219200"/>
          </a:xfrm>
          <a:prstGeom prst="curved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3739763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RHDN Requirements</a:t>
            </a:r>
            <a:endParaRPr lang="en-US" dirty="0"/>
          </a:p>
        </p:txBody>
      </p:sp>
      <p:sp>
        <p:nvSpPr>
          <p:cNvPr id="8" name="Content Placeholder 7"/>
          <p:cNvSpPr>
            <a:spLocks noGrp="1"/>
          </p:cNvSpPr>
          <p:nvPr>
            <p:ph idx="1"/>
          </p:nvPr>
        </p:nvSpPr>
        <p:spPr/>
        <p:txBody>
          <a:bodyPr>
            <a:normAutofit lnSpcReduction="10000"/>
          </a:bodyPr>
          <a:lstStyle/>
          <a:p>
            <a:r>
              <a:rPr lang="en-US" dirty="0" smtClean="0"/>
              <a:t>With IAM we can now:</a:t>
            </a:r>
          </a:p>
          <a:p>
            <a:pPr lvl="1"/>
            <a:r>
              <a:rPr lang="en-US" dirty="0" smtClean="0"/>
              <a:t>Create Identities used to operate website.</a:t>
            </a:r>
          </a:p>
          <a:p>
            <a:pPr lvl="1"/>
            <a:r>
              <a:rPr lang="en-US" dirty="0" smtClean="0"/>
              <a:t>Create secure access keys to allow access to AWS services via various APIs.</a:t>
            </a:r>
          </a:p>
          <a:p>
            <a:pPr lvl="1"/>
            <a:r>
              <a:rPr lang="en-US" dirty="0" smtClean="0"/>
              <a:t>Create users and assign passwords to allow team members to log into AWS Management console.</a:t>
            </a:r>
          </a:p>
          <a:p>
            <a:pPr lvl="1"/>
            <a:r>
              <a:rPr lang="en-US" dirty="0" smtClean="0"/>
              <a:t>Create access groups to assign rules to team members granting permissions.</a:t>
            </a:r>
          </a:p>
          <a:p>
            <a:pPr lvl="1"/>
            <a:r>
              <a:rPr lang="en-US" dirty="0" smtClean="0"/>
              <a:t>Create S3 bucket policies to govern access to S3 bucket content.</a:t>
            </a:r>
          </a:p>
        </p:txBody>
      </p:sp>
      <p:sp>
        <p:nvSpPr>
          <p:cNvPr id="7" name="Footer Placeholder 6"/>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27091348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RHDN Requirements</a:t>
            </a:r>
            <a:endParaRPr lang="en-US" dirty="0"/>
          </a:p>
        </p:txBody>
      </p:sp>
      <p:sp>
        <p:nvSpPr>
          <p:cNvPr id="3" name="Content Placeholder 2"/>
          <p:cNvSpPr>
            <a:spLocks noGrp="1"/>
          </p:cNvSpPr>
          <p:nvPr>
            <p:ph sz="half" idx="1"/>
          </p:nvPr>
        </p:nvSpPr>
        <p:spPr>
          <a:xfrm>
            <a:off x="457199" y="1536192"/>
            <a:ext cx="5670189" cy="4590288"/>
          </a:xfrm>
        </p:spPr>
        <p:txBody>
          <a:bodyPr>
            <a:normAutofit fontScale="85000" lnSpcReduction="20000"/>
          </a:bodyPr>
          <a:lstStyle/>
          <a:p>
            <a:r>
              <a:rPr lang="en-US" dirty="0" smtClean="0"/>
              <a:t>AWS</a:t>
            </a:r>
          </a:p>
          <a:p>
            <a:pPr lvl="1"/>
            <a:r>
              <a:rPr lang="en-US" dirty="0" err="1" smtClean="0"/>
              <a:t>Autoscaled</a:t>
            </a:r>
            <a:r>
              <a:rPr lang="en-US" dirty="0" smtClean="0"/>
              <a:t> server instances. Cluster grows/shrinks to meet demands.</a:t>
            </a:r>
          </a:p>
          <a:p>
            <a:pPr lvl="1"/>
            <a:endParaRPr lang="en-US" dirty="0" smtClean="0"/>
          </a:p>
          <a:p>
            <a:pPr lvl="1"/>
            <a:r>
              <a:rPr lang="en-US" dirty="0" smtClean="0"/>
              <a:t>Highly available infrastructure.</a:t>
            </a:r>
          </a:p>
          <a:p>
            <a:pPr lvl="1"/>
            <a:endParaRPr lang="en-US" dirty="0" smtClean="0"/>
          </a:p>
          <a:p>
            <a:pPr lvl="1"/>
            <a:r>
              <a:rPr lang="en-US" dirty="0" smtClean="0"/>
              <a:t>Load balancer for web-tier.</a:t>
            </a:r>
          </a:p>
          <a:p>
            <a:pPr lvl="1"/>
            <a:endParaRPr lang="en-US" dirty="0" smtClean="0"/>
          </a:p>
          <a:p>
            <a:pPr lvl="1"/>
            <a:r>
              <a:rPr lang="en-US" dirty="0" smtClean="0"/>
              <a:t>DNS entry for </a:t>
            </a:r>
            <a:r>
              <a:rPr lang="en-US" dirty="0" smtClean="0">
                <a:hlinkClick r:id="rId3"/>
              </a:rPr>
              <a:t>www.robhughes.net</a:t>
            </a:r>
            <a:r>
              <a:rPr lang="en-US" dirty="0" smtClean="0"/>
              <a:t>.</a:t>
            </a:r>
          </a:p>
          <a:p>
            <a:pPr lvl="1"/>
            <a:endParaRPr lang="en-US" dirty="0" smtClean="0"/>
          </a:p>
          <a:p>
            <a:pPr lvl="1"/>
            <a:r>
              <a:rPr lang="en-US" dirty="0"/>
              <a:t>Stage static content (images</a:t>
            </a:r>
            <a:r>
              <a:rPr lang="en-US" dirty="0" smtClean="0"/>
              <a:t>).</a:t>
            </a:r>
          </a:p>
          <a:p>
            <a:pPr lvl="1"/>
            <a:endParaRPr lang="en-US" dirty="0" smtClean="0"/>
          </a:p>
          <a:p>
            <a:pPr lvl="1"/>
            <a:r>
              <a:rPr lang="en-US" dirty="0" smtClean="0"/>
              <a:t>Ability to create duplicate environments for </a:t>
            </a:r>
            <a:r>
              <a:rPr lang="en-US" dirty="0" err="1" smtClean="0"/>
              <a:t>dev</a:t>
            </a:r>
            <a:r>
              <a:rPr lang="en-US" dirty="0" smtClean="0"/>
              <a:t>/test.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grpSp>
        <p:nvGrpSpPr>
          <p:cNvPr id="6" name="Group 5"/>
          <p:cNvGrpSpPr/>
          <p:nvPr/>
        </p:nvGrpSpPr>
        <p:grpSpPr>
          <a:xfrm>
            <a:off x="5735669" y="1458451"/>
            <a:ext cx="998785" cy="971197"/>
            <a:chOff x="5735669" y="1458451"/>
            <a:chExt cx="998785" cy="971197"/>
          </a:xfrm>
        </p:grpSpPr>
        <p:pic>
          <p:nvPicPr>
            <p:cNvPr id="12" name="Picture 11"/>
            <p:cNvPicPr>
              <a:picLocks noChangeAspect="1"/>
            </p:cNvPicPr>
            <p:nvPr/>
          </p:nvPicPr>
          <p:blipFill>
            <a:blip r:embed="rId4"/>
            <a:stretch>
              <a:fillRect/>
            </a:stretch>
          </p:blipFill>
          <p:spPr>
            <a:xfrm>
              <a:off x="5937605" y="1458451"/>
              <a:ext cx="609600" cy="723900"/>
            </a:xfrm>
            <a:prstGeom prst="rect">
              <a:avLst/>
            </a:prstGeom>
          </p:spPr>
        </p:pic>
        <p:sp>
          <p:nvSpPr>
            <p:cNvPr id="13" name="TextBox 12"/>
            <p:cNvSpPr txBox="1"/>
            <p:nvPr/>
          </p:nvSpPr>
          <p:spPr>
            <a:xfrm>
              <a:off x="5735669" y="2183427"/>
              <a:ext cx="998785" cy="246221"/>
            </a:xfrm>
            <a:prstGeom prst="rect">
              <a:avLst/>
            </a:prstGeom>
            <a:noFill/>
          </p:spPr>
          <p:txBody>
            <a:bodyPr wrap="square" rtlCol="0">
              <a:spAutoFit/>
            </a:bodyPr>
            <a:lstStyle/>
            <a:p>
              <a:pPr algn="ctr"/>
              <a:r>
                <a:rPr lang="en-US" sz="1000" dirty="0" smtClean="0">
                  <a:latin typeface="Arial"/>
                  <a:cs typeface="Arial"/>
                </a:rPr>
                <a:t>Amazon EC2</a:t>
              </a:r>
              <a:endParaRPr lang="en-US" sz="1000" dirty="0">
                <a:latin typeface="Arial"/>
                <a:cs typeface="Arial"/>
              </a:endParaRPr>
            </a:p>
          </p:txBody>
        </p:sp>
      </p:grpSp>
      <p:grpSp>
        <p:nvGrpSpPr>
          <p:cNvPr id="9" name="Group 8"/>
          <p:cNvGrpSpPr/>
          <p:nvPr/>
        </p:nvGrpSpPr>
        <p:grpSpPr>
          <a:xfrm>
            <a:off x="5775816" y="3633629"/>
            <a:ext cx="731520" cy="1037390"/>
            <a:chOff x="5775816" y="3633629"/>
            <a:chExt cx="731520" cy="1037390"/>
          </a:xfrm>
        </p:grpSpPr>
        <p:pic>
          <p:nvPicPr>
            <p:cNvPr id="15" name="Picture 14" descr="Route-53.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75816" y="3633629"/>
              <a:ext cx="731520" cy="731520"/>
            </a:xfrm>
            <a:prstGeom prst="rect">
              <a:avLst/>
            </a:prstGeom>
          </p:spPr>
        </p:pic>
        <p:sp>
          <p:nvSpPr>
            <p:cNvPr id="16" name="TextBox 15"/>
            <p:cNvSpPr txBox="1"/>
            <p:nvPr/>
          </p:nvSpPr>
          <p:spPr>
            <a:xfrm>
              <a:off x="5819449" y="4363242"/>
              <a:ext cx="644256" cy="307777"/>
            </a:xfrm>
            <a:prstGeom prst="rect">
              <a:avLst/>
            </a:prstGeom>
            <a:noFill/>
          </p:spPr>
          <p:txBody>
            <a:bodyPr wrap="square" lIns="0" tIns="0" rIns="0" bIns="0" rtlCol="0">
              <a:spAutoFit/>
            </a:bodyPr>
            <a:lstStyle/>
            <a:p>
              <a:pPr algn="ctr"/>
              <a:r>
                <a:rPr lang="en-US" sz="1000" dirty="0" smtClean="0">
                  <a:latin typeface="Helvetica Neue"/>
                  <a:cs typeface="Helvetica Neue"/>
                </a:rPr>
                <a:t>Amazon Route 53</a:t>
              </a:r>
              <a:endParaRPr lang="en-US" sz="1000" dirty="0">
                <a:latin typeface="Helvetica Neue"/>
                <a:cs typeface="Helvetica Neue"/>
              </a:endParaRPr>
            </a:p>
          </p:txBody>
        </p:sp>
      </p:grpSp>
      <p:grpSp>
        <p:nvGrpSpPr>
          <p:cNvPr id="8" name="Group 7"/>
          <p:cNvGrpSpPr/>
          <p:nvPr/>
        </p:nvGrpSpPr>
        <p:grpSpPr>
          <a:xfrm>
            <a:off x="4828078" y="3010110"/>
            <a:ext cx="947738" cy="955626"/>
            <a:chOff x="4828078" y="3010110"/>
            <a:chExt cx="947738" cy="955626"/>
          </a:xfrm>
        </p:grpSpPr>
        <p:pic>
          <p:nvPicPr>
            <p:cNvPr id="17" name="Picture 16" descr="Amazon-Elastic-Load-Balacing.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41462" y="3010110"/>
              <a:ext cx="731520" cy="731520"/>
            </a:xfrm>
            <a:prstGeom prst="rect">
              <a:avLst/>
            </a:prstGeom>
          </p:spPr>
        </p:pic>
        <p:sp>
          <p:nvSpPr>
            <p:cNvPr id="18" name="TextBox 39"/>
            <p:cNvSpPr txBox="1">
              <a:spLocks noChangeArrowheads="1"/>
            </p:cNvSpPr>
            <p:nvPr/>
          </p:nvSpPr>
          <p:spPr bwMode="auto">
            <a:xfrm>
              <a:off x="4828078" y="3657959"/>
              <a:ext cx="947738" cy="307777"/>
            </a:xfrm>
            <a:prstGeom prst="rect">
              <a:avLst/>
            </a:prstGeom>
            <a:noFill/>
            <a:ln w="9525">
              <a:noFill/>
              <a:miter lim="800000"/>
              <a:headEnd/>
              <a:tailEnd/>
            </a:ln>
          </p:spPr>
          <p:txBody>
            <a:bodyPr lIns="0" tIns="0" rIns="0" bIns="0">
              <a:spAutoFit/>
            </a:bodyPr>
            <a:lstStyle/>
            <a:p>
              <a:pPr algn="ctr"/>
              <a:r>
                <a:rPr lang="en-US" sz="1000" dirty="0" smtClean="0">
                  <a:latin typeface="Helvetica Neue"/>
                  <a:ea typeface="Verdana" pitchFamily="34" charset="0"/>
                  <a:cs typeface="Helvetica Neue"/>
                </a:rPr>
                <a:t>Elastic </a:t>
              </a:r>
              <a:r>
                <a:rPr lang="en-US" sz="1000" dirty="0">
                  <a:latin typeface="Helvetica Neue"/>
                  <a:ea typeface="Verdana" pitchFamily="34" charset="0"/>
                  <a:cs typeface="Helvetica Neue"/>
                </a:rPr>
                <a:t>Load</a:t>
              </a:r>
            </a:p>
            <a:p>
              <a:pPr algn="ctr"/>
              <a:r>
                <a:rPr lang="en-US" sz="1000" dirty="0" smtClean="0">
                  <a:latin typeface="Helvetica Neue"/>
                  <a:ea typeface="Verdana" pitchFamily="34" charset="0"/>
                  <a:cs typeface="Helvetica Neue"/>
                </a:rPr>
                <a:t>Balancing</a:t>
              </a:r>
            </a:p>
          </p:txBody>
        </p:sp>
      </p:grpSp>
      <p:grpSp>
        <p:nvGrpSpPr>
          <p:cNvPr id="5" name="Group 4"/>
          <p:cNvGrpSpPr/>
          <p:nvPr/>
        </p:nvGrpSpPr>
        <p:grpSpPr>
          <a:xfrm>
            <a:off x="4933784" y="1458451"/>
            <a:ext cx="790199" cy="887616"/>
            <a:chOff x="4933784" y="1458451"/>
            <a:chExt cx="790199" cy="887616"/>
          </a:xfrm>
        </p:grpSpPr>
        <p:pic>
          <p:nvPicPr>
            <p:cNvPr id="21" name="Picture 20" descr="Auto-Scaling.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92463" y="1458451"/>
              <a:ext cx="731520" cy="731520"/>
            </a:xfrm>
            <a:prstGeom prst="rect">
              <a:avLst/>
            </a:prstGeom>
          </p:spPr>
        </p:pic>
        <p:sp>
          <p:nvSpPr>
            <p:cNvPr id="22" name="TextBox 21"/>
            <p:cNvSpPr txBox="1"/>
            <p:nvPr/>
          </p:nvSpPr>
          <p:spPr>
            <a:xfrm>
              <a:off x="4933784" y="2189971"/>
              <a:ext cx="774976" cy="156096"/>
            </a:xfrm>
            <a:prstGeom prst="rect">
              <a:avLst/>
            </a:prstGeom>
            <a:noFill/>
          </p:spPr>
          <p:txBody>
            <a:bodyPr wrap="square" lIns="0" tIns="0" rIns="0" bIns="0" rtlCol="0">
              <a:spAutoFit/>
            </a:bodyPr>
            <a:lstStyle/>
            <a:p>
              <a:pPr algn="ctr"/>
              <a:r>
                <a:rPr lang="en-US" sz="1000" dirty="0" smtClean="0">
                  <a:latin typeface="Helvetica Neue"/>
                  <a:cs typeface="Helvetica Neue"/>
                </a:rPr>
                <a:t>Auto Scaling</a:t>
              </a:r>
              <a:endParaRPr lang="en-US" sz="1000" dirty="0">
                <a:latin typeface="Helvetica Neue"/>
                <a:cs typeface="Helvetica Neue"/>
              </a:endParaRPr>
            </a:p>
          </p:txBody>
        </p:sp>
      </p:grpSp>
      <p:grpSp>
        <p:nvGrpSpPr>
          <p:cNvPr id="10" name="Group 9"/>
          <p:cNvGrpSpPr/>
          <p:nvPr/>
        </p:nvGrpSpPr>
        <p:grpSpPr>
          <a:xfrm>
            <a:off x="4864962" y="4151370"/>
            <a:ext cx="738049" cy="943448"/>
            <a:chOff x="4864962" y="4151370"/>
            <a:chExt cx="738049" cy="943448"/>
          </a:xfrm>
        </p:grpSpPr>
        <p:pic>
          <p:nvPicPr>
            <p:cNvPr id="23" name="Picture 22" descr="S3.png"/>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864962" y="4151370"/>
              <a:ext cx="731520" cy="731520"/>
            </a:xfrm>
            <a:prstGeom prst="rect">
              <a:avLst/>
            </a:prstGeom>
          </p:spPr>
        </p:pic>
        <p:sp>
          <p:nvSpPr>
            <p:cNvPr id="24" name="TextBox 23"/>
            <p:cNvSpPr txBox="1"/>
            <p:nvPr/>
          </p:nvSpPr>
          <p:spPr>
            <a:xfrm>
              <a:off x="4882415" y="4940930"/>
              <a:ext cx="720596" cy="153888"/>
            </a:xfrm>
            <a:prstGeom prst="rect">
              <a:avLst/>
            </a:prstGeom>
            <a:noFill/>
          </p:spPr>
          <p:txBody>
            <a:bodyPr wrap="square" lIns="0" tIns="0" rIns="0" bIns="0" rtlCol="0">
              <a:spAutoFit/>
            </a:bodyPr>
            <a:lstStyle/>
            <a:p>
              <a:pPr algn="ctr"/>
              <a:r>
                <a:rPr lang="en-US" sz="1000" dirty="0" smtClean="0">
                  <a:latin typeface="Helvetica Neue"/>
                  <a:cs typeface="Helvetica Neue"/>
                </a:rPr>
                <a:t>Amazon S3</a:t>
              </a:r>
              <a:endParaRPr lang="en-US" sz="1000" dirty="0">
                <a:latin typeface="Helvetica Neue"/>
                <a:cs typeface="Helvetica Neue"/>
              </a:endParaRPr>
            </a:p>
          </p:txBody>
        </p:sp>
      </p:grpSp>
      <p:grpSp>
        <p:nvGrpSpPr>
          <p:cNvPr id="11" name="Group 10"/>
          <p:cNvGrpSpPr/>
          <p:nvPr/>
        </p:nvGrpSpPr>
        <p:grpSpPr>
          <a:xfrm>
            <a:off x="5723983" y="4873347"/>
            <a:ext cx="997336" cy="1079058"/>
            <a:chOff x="5723983" y="4873347"/>
            <a:chExt cx="997336" cy="1079058"/>
          </a:xfrm>
        </p:grpSpPr>
        <p:pic>
          <p:nvPicPr>
            <p:cNvPr id="25" name="Picture 24" descr="CloudFormation.pn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10685" y="4873347"/>
              <a:ext cx="731520" cy="731520"/>
            </a:xfrm>
            <a:prstGeom prst="rect">
              <a:avLst/>
            </a:prstGeom>
          </p:spPr>
        </p:pic>
        <p:sp>
          <p:nvSpPr>
            <p:cNvPr id="26" name="TextBox 25"/>
            <p:cNvSpPr txBox="1"/>
            <p:nvPr/>
          </p:nvSpPr>
          <p:spPr>
            <a:xfrm>
              <a:off x="5723983" y="5644628"/>
              <a:ext cx="997336" cy="307777"/>
            </a:xfrm>
            <a:prstGeom prst="rect">
              <a:avLst/>
            </a:prstGeom>
            <a:noFill/>
          </p:spPr>
          <p:txBody>
            <a:bodyPr wrap="square" lIns="0" tIns="0" rIns="0" bIns="0" rtlCol="0">
              <a:spAutoFit/>
            </a:bodyPr>
            <a:lstStyle/>
            <a:p>
              <a:pPr algn="ctr"/>
              <a:r>
                <a:rPr lang="en-US" sz="1000" dirty="0" smtClean="0">
                  <a:latin typeface="Helvetica Neue"/>
                  <a:cs typeface="Helvetica Neue"/>
                </a:rPr>
                <a:t>AWS CloudFormation</a:t>
              </a:r>
              <a:endParaRPr lang="en-US" sz="1000" dirty="0">
                <a:latin typeface="Helvetica Neue"/>
                <a:cs typeface="Helvetica Neue"/>
              </a:endParaRPr>
            </a:p>
          </p:txBody>
        </p:sp>
      </p:grpSp>
      <p:grpSp>
        <p:nvGrpSpPr>
          <p:cNvPr id="7" name="Group 6"/>
          <p:cNvGrpSpPr/>
          <p:nvPr/>
        </p:nvGrpSpPr>
        <p:grpSpPr>
          <a:xfrm>
            <a:off x="5746552" y="2422655"/>
            <a:ext cx="1472241" cy="769118"/>
            <a:chOff x="5746552" y="2422655"/>
            <a:chExt cx="1472241" cy="769118"/>
          </a:xfrm>
        </p:grpSpPr>
        <p:grpSp>
          <p:nvGrpSpPr>
            <p:cNvPr id="27" name="Group 26"/>
            <p:cNvGrpSpPr/>
            <p:nvPr/>
          </p:nvGrpSpPr>
          <p:grpSpPr>
            <a:xfrm>
              <a:off x="5746552" y="2422655"/>
              <a:ext cx="867377" cy="720714"/>
              <a:chOff x="2549525" y="760413"/>
              <a:chExt cx="1689100" cy="1733550"/>
            </a:xfrm>
          </p:grpSpPr>
          <p:sp>
            <p:nvSpPr>
              <p:cNvPr id="28" name="Rounded Rectangle 27"/>
              <p:cNvSpPr/>
              <p:nvPr/>
            </p:nvSpPr>
            <p:spPr>
              <a:xfrm>
                <a:off x="2549525" y="760413"/>
                <a:ext cx="1689100" cy="1733550"/>
              </a:xfrm>
              <a:prstGeom prst="roundRect">
                <a:avLst>
                  <a:gd name="adj" fmla="val 9818"/>
                </a:avLst>
              </a:prstGeom>
              <a:noFill/>
              <a:ln w="19050">
                <a:solidFill>
                  <a:srgbClr val="F7981F"/>
                </a:solidFill>
                <a:prstDash val="lgDash"/>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29" name="TextBox 32"/>
              <p:cNvSpPr txBox="1">
                <a:spLocks noChangeArrowheads="1"/>
              </p:cNvSpPr>
              <p:nvPr/>
            </p:nvSpPr>
            <p:spPr bwMode="auto">
              <a:xfrm>
                <a:off x="2619375" y="2251075"/>
                <a:ext cx="1557338" cy="230188"/>
              </a:xfrm>
              <a:prstGeom prst="rect">
                <a:avLst/>
              </a:prstGeom>
              <a:noFill/>
              <a:ln w="9525">
                <a:noFill/>
                <a:miter lim="800000"/>
                <a:headEnd/>
                <a:tailEnd/>
              </a:ln>
            </p:spPr>
            <p:txBody>
              <a:bodyPr>
                <a:spAutoFit/>
              </a:bodyPr>
              <a:lstStyle/>
              <a:p>
                <a:pPr algn="ctr"/>
                <a:r>
                  <a:rPr lang="en-US" sz="900" b="1" dirty="0">
                    <a:solidFill>
                      <a:srgbClr val="F7981F"/>
                    </a:solidFill>
                    <a:latin typeface="Helvetica Neue"/>
                    <a:ea typeface="Verdana" pitchFamily="34" charset="0"/>
                    <a:cs typeface="Helvetica Neue"/>
                  </a:rPr>
                  <a:t>Availability Zone</a:t>
                </a:r>
              </a:p>
            </p:txBody>
          </p:sp>
        </p:grpSp>
        <p:grpSp>
          <p:nvGrpSpPr>
            <p:cNvPr id="30" name="Group 29"/>
            <p:cNvGrpSpPr/>
            <p:nvPr/>
          </p:nvGrpSpPr>
          <p:grpSpPr>
            <a:xfrm>
              <a:off x="6463705" y="2467702"/>
              <a:ext cx="755088" cy="724071"/>
              <a:chOff x="4614863" y="760413"/>
              <a:chExt cx="1752600" cy="1733550"/>
            </a:xfrm>
          </p:grpSpPr>
          <p:sp>
            <p:nvSpPr>
              <p:cNvPr id="31" name="Rounded Rectangle 30"/>
              <p:cNvSpPr/>
              <p:nvPr/>
            </p:nvSpPr>
            <p:spPr>
              <a:xfrm>
                <a:off x="4614863" y="760413"/>
                <a:ext cx="1752600" cy="1733550"/>
              </a:xfrm>
              <a:prstGeom prst="roundRect">
                <a:avLst>
                  <a:gd name="adj" fmla="val 9818"/>
                </a:avLst>
              </a:prstGeom>
              <a:noFill/>
              <a:ln w="19050">
                <a:solidFill>
                  <a:schemeClr val="tx1"/>
                </a:solidFill>
                <a:prstDash val="sysDot"/>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dirty="0">
                  <a:solidFill>
                    <a:schemeClr val="tx1"/>
                  </a:solidFill>
                  <a:latin typeface="Helvetica Neue"/>
                  <a:cs typeface="Helvetica Neue"/>
                </a:endParaRPr>
              </a:p>
            </p:txBody>
          </p:sp>
          <p:sp>
            <p:nvSpPr>
              <p:cNvPr id="32" name="TextBox 33"/>
              <p:cNvSpPr txBox="1">
                <a:spLocks noChangeArrowheads="1"/>
              </p:cNvSpPr>
              <p:nvPr/>
            </p:nvSpPr>
            <p:spPr bwMode="auto">
              <a:xfrm>
                <a:off x="4721225" y="2243138"/>
                <a:ext cx="1555750" cy="231775"/>
              </a:xfrm>
              <a:prstGeom prst="rect">
                <a:avLst/>
              </a:prstGeom>
              <a:noFill/>
              <a:ln w="9525">
                <a:noFill/>
                <a:miter lim="800000"/>
                <a:headEnd/>
                <a:tailEnd/>
              </a:ln>
            </p:spPr>
            <p:txBody>
              <a:bodyPr>
                <a:spAutoFit/>
              </a:bodyPr>
              <a:lstStyle/>
              <a:p>
                <a:pPr algn="ctr"/>
                <a:r>
                  <a:rPr lang="en-US" sz="900" b="1" dirty="0" smtClean="0">
                    <a:latin typeface="Helvetica Neue"/>
                    <a:ea typeface="Verdana" pitchFamily="34" charset="0"/>
                    <a:cs typeface="Helvetica Neue"/>
                  </a:rPr>
                  <a:t>region</a:t>
                </a:r>
                <a:endParaRPr lang="en-US" sz="900" b="1" dirty="0">
                  <a:latin typeface="Helvetica Neue"/>
                  <a:ea typeface="Verdana" pitchFamily="34" charset="0"/>
                  <a:cs typeface="Helvetica Neue"/>
                </a:endParaRPr>
              </a:p>
            </p:txBody>
          </p:sp>
        </p:grpSp>
      </p:grpSp>
    </p:spTree>
    <p:extLst>
      <p:ext uri="{BB962C8B-B14F-4D97-AF65-F5344CB8AC3E}">
        <p14:creationId xmlns:p14="http://schemas.microsoft.com/office/powerpoint/2010/main" val="2314897919"/>
      </p:ext>
    </p:extLst>
  </p:cSld>
  <p:clrMapOvr>
    <a:masterClrMapping/>
  </p:clrMapOvr>
  <p:transition spd="slow">
    <p:push dir="u"/>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 AWS Advanced </a:t>
            </a:r>
            <a:r>
              <a:rPr lang="en-US" dirty="0" smtClean="0"/>
              <a:t>Topics</a:t>
            </a:r>
            <a:r>
              <a:rPr lang="en-US" dirty="0"/>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AWS </a:t>
            </a:r>
            <a:r>
              <a:rPr lang="en-US" dirty="0"/>
              <a:t>Services in Detail. </a:t>
            </a:r>
            <a:endParaRPr lang="en-US" dirty="0" smtClean="0"/>
          </a:p>
          <a:p>
            <a:pPr lvl="1"/>
            <a:r>
              <a:rPr lang="en-US" dirty="0" smtClean="0"/>
              <a:t>Intro.</a:t>
            </a:r>
          </a:p>
          <a:p>
            <a:pPr lvl="1"/>
            <a:r>
              <a:rPr lang="en-US" dirty="0" smtClean="0"/>
              <a:t>EC2.</a:t>
            </a:r>
          </a:p>
          <a:p>
            <a:pPr lvl="2"/>
            <a:r>
              <a:rPr lang="en-US" dirty="0" smtClean="0"/>
              <a:t>Auto Scale.</a:t>
            </a:r>
            <a:endParaRPr lang="en-US" dirty="0"/>
          </a:p>
          <a:p>
            <a:pPr lvl="1"/>
            <a:r>
              <a:rPr lang="en-US" dirty="0" smtClean="0"/>
              <a:t>S3.</a:t>
            </a:r>
            <a:endParaRPr lang="en-US" dirty="0"/>
          </a:p>
          <a:p>
            <a:pPr lvl="1"/>
            <a:r>
              <a:rPr lang="en-US" dirty="0" smtClean="0"/>
              <a:t>IAM.</a:t>
            </a:r>
            <a:endParaRPr lang="en-US" dirty="0"/>
          </a:p>
          <a:p>
            <a:pPr lvl="1"/>
            <a:r>
              <a:rPr lang="en-US" b="1" dirty="0" err="1" smtClean="0">
                <a:solidFill>
                  <a:srgbClr val="FFC000"/>
                </a:solidFill>
              </a:rPr>
              <a:t>CloudWatch</a:t>
            </a:r>
            <a:r>
              <a:rPr lang="en-US" b="1" dirty="0" smtClean="0">
                <a:solidFill>
                  <a:srgbClr val="FFC000"/>
                </a:solidFill>
              </a:rPr>
              <a:t>.</a:t>
            </a:r>
            <a:r>
              <a:rPr lang="en-US" dirty="0"/>
              <a:t/>
            </a:r>
            <a:br>
              <a:rPr lang="en-US"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827556886"/>
      </p:ext>
    </p:extLst>
  </p:cSld>
  <p:clrMapOvr>
    <a:masterClrMapping/>
  </p:clrMapOvr>
  <p:transition spd="slow">
    <p:push dir="u"/>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Amazon </a:t>
            </a:r>
            <a:r>
              <a:rPr lang="en-US" dirty="0" err="1" smtClean="0"/>
              <a:t>CloudWatch</a:t>
            </a:r>
            <a:r>
              <a:rPr lang="en-US" dirty="0" smtClean="0"/>
              <a:t> performs real-time monitoring of AWS resources and applications.</a:t>
            </a:r>
          </a:p>
          <a:p>
            <a:r>
              <a:rPr lang="en-US" dirty="0" smtClean="0"/>
              <a:t>You configure </a:t>
            </a:r>
            <a:r>
              <a:rPr lang="en-US" dirty="0" err="1" smtClean="0"/>
              <a:t>CloudWatch</a:t>
            </a:r>
            <a:r>
              <a:rPr lang="en-US" dirty="0" smtClean="0"/>
              <a:t> to collect metrics to measure variables associated with resources and applications.</a:t>
            </a:r>
          </a:p>
          <a:p>
            <a:r>
              <a:rPr lang="en-US" dirty="0" smtClean="0"/>
              <a:t>You then specify rules regarding when alarms should be generated based on collected measurements and what to do when alarms change state. E.g.</a:t>
            </a:r>
          </a:p>
          <a:p>
            <a:pPr lvl="1"/>
            <a:r>
              <a:rPr lang="en-US" dirty="0" smtClean="0"/>
              <a:t>Send a notification.</a:t>
            </a:r>
          </a:p>
          <a:p>
            <a:pPr lvl="1"/>
            <a:r>
              <a:rPr lang="en-US" dirty="0" smtClean="0"/>
              <a:t>Make a change to allocated resources.</a:t>
            </a:r>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278918759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endParaRPr lang="en-US" dirty="0"/>
          </a:p>
        </p:txBody>
      </p:sp>
      <p:sp>
        <p:nvSpPr>
          <p:cNvPr id="3" name="Content Placeholder 2"/>
          <p:cNvSpPr>
            <a:spLocks noGrp="1"/>
          </p:cNvSpPr>
          <p:nvPr>
            <p:ph idx="1"/>
          </p:nvPr>
        </p:nvSpPr>
        <p:spPr/>
        <p:txBody>
          <a:bodyPr/>
          <a:lstStyle/>
          <a:p>
            <a:r>
              <a:rPr lang="en-US" dirty="0" err="1"/>
              <a:t>CloudWatch</a:t>
            </a:r>
            <a:r>
              <a:rPr lang="en-US" dirty="0"/>
              <a:t> provides visibility into resource utilization, operation usage patterns, and demand patterns.</a:t>
            </a:r>
          </a:p>
          <a:p>
            <a:r>
              <a:rPr lang="en-US" dirty="0"/>
              <a:t>Custom application specific metrics</a:t>
            </a:r>
            <a:r>
              <a:rPr lang="en-US" dirty="0" smtClean="0"/>
              <a:t>.</a:t>
            </a:r>
          </a:p>
          <a:p>
            <a:pPr lvl="1"/>
            <a:r>
              <a:rPr lang="en-US" dirty="0" smtClean="0"/>
              <a:t>AWS monitors many built-in metrics but you can publish your own metrics</a:t>
            </a:r>
            <a:endParaRPr lang="en-US" dirty="0"/>
          </a:p>
          <a:p>
            <a:endParaRPr lang="en-US" dirty="0"/>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196985071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Architecture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95048" y="2029363"/>
            <a:ext cx="5753903" cy="3667637"/>
          </a:xfrm>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
        <p:nvSpPr>
          <p:cNvPr id="6" name="Rectangle 5"/>
          <p:cNvSpPr/>
          <p:nvPr/>
        </p:nvSpPr>
        <p:spPr>
          <a:xfrm>
            <a:off x="152400" y="4648200"/>
            <a:ext cx="4191000" cy="1200329"/>
          </a:xfrm>
          <a:prstGeom prst="rect">
            <a:avLst/>
          </a:prstGeom>
        </p:spPr>
        <p:txBody>
          <a:bodyPr wrap="square">
            <a:spAutoFit/>
          </a:bodyPr>
          <a:lstStyle/>
          <a:p>
            <a:r>
              <a:rPr lang="en-US" dirty="0" smtClean="0"/>
              <a:t>From: http</a:t>
            </a:r>
            <a:r>
              <a:rPr lang="en-US" dirty="0"/>
              <a:t>://docs.aws.amazon.com/AmazonCloudWatch/latest/DeveloperGuide/WhatIsCloudWatch.html</a:t>
            </a:r>
          </a:p>
        </p:txBody>
      </p:sp>
      <p:sp>
        <p:nvSpPr>
          <p:cNvPr id="3" name="Rectangle 2"/>
          <p:cNvSpPr/>
          <p:nvPr/>
        </p:nvSpPr>
        <p:spPr>
          <a:xfrm>
            <a:off x="838200" y="1447800"/>
            <a:ext cx="8001000" cy="646331"/>
          </a:xfrm>
          <a:prstGeom prst="rect">
            <a:avLst/>
          </a:prstGeom>
        </p:spPr>
        <p:txBody>
          <a:bodyPr wrap="square">
            <a:spAutoFit/>
          </a:bodyPr>
          <a:lstStyle/>
          <a:p>
            <a:r>
              <a:rPr lang="en-US" sz="1200" dirty="0"/>
              <a:t>Amazon </a:t>
            </a:r>
            <a:r>
              <a:rPr lang="en-US" sz="1200" dirty="0" err="1"/>
              <a:t>CloudWatch</a:t>
            </a:r>
            <a:r>
              <a:rPr lang="en-US" sz="1200" dirty="0"/>
              <a:t> is basically a metrics repository. An AWS product—such as Amazon EC2—puts metrics into the repository, and you retrieve statistics based on those metrics. If you put your own custom metrics into the repository, you can retrieve those statistics as well.</a:t>
            </a:r>
          </a:p>
        </p:txBody>
      </p:sp>
    </p:spTree>
    <p:extLst>
      <p:ext uri="{BB962C8B-B14F-4D97-AF65-F5344CB8AC3E}">
        <p14:creationId xmlns:p14="http://schemas.microsoft.com/office/powerpoint/2010/main" val="27048462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Concepts</a:t>
            </a:r>
            <a:br>
              <a:rPr lang="en-US" dirty="0" smtClean="0"/>
            </a:br>
            <a:r>
              <a:rPr lang="en-US" dirty="0" smtClean="0"/>
              <a:t>Metrics</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A </a:t>
            </a:r>
            <a:r>
              <a:rPr lang="en-US" dirty="0"/>
              <a:t>metric is the fundamental concept in </a:t>
            </a:r>
            <a:r>
              <a:rPr lang="en-US" dirty="0" err="1"/>
              <a:t>CloudWatch</a:t>
            </a:r>
            <a:r>
              <a:rPr lang="en-US" dirty="0"/>
              <a:t> and represents a time-ordered set of data points. These data points can be either your custom metrics or metrics from other services in AWS. You or AWS products publish metric data points into </a:t>
            </a:r>
            <a:r>
              <a:rPr lang="en-US" dirty="0" err="1"/>
              <a:t>CloudWatch</a:t>
            </a:r>
            <a:r>
              <a:rPr lang="en-US" dirty="0"/>
              <a:t> and you retrieve statistics about those data points as an ordered set of time-series data</a:t>
            </a:r>
            <a:r>
              <a:rPr lang="en-US" dirty="0" smtClean="0"/>
              <a:t>.</a:t>
            </a:r>
          </a:p>
          <a:p>
            <a:r>
              <a:rPr lang="en-US" dirty="0" smtClean="0"/>
              <a:t>Many built-in metrics provided by AWS.</a:t>
            </a:r>
          </a:p>
          <a:p>
            <a:r>
              <a:rPr lang="en-US" dirty="0" err="1"/>
              <a:t>CloudWatch</a:t>
            </a:r>
            <a:r>
              <a:rPr lang="en-US" dirty="0"/>
              <a:t> stores your metric data for two weeks. </a:t>
            </a:r>
            <a:r>
              <a:rPr lang="en-US" dirty="0" smtClean="0"/>
              <a:t>You </a:t>
            </a:r>
            <a:r>
              <a:rPr lang="en-US" dirty="0"/>
              <a:t>can request statistics on metric data points that occur within a specified time window.</a:t>
            </a:r>
          </a:p>
          <a:p>
            <a:pPr lvl="1"/>
            <a:endParaRPr lang="en-US" dirty="0"/>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36117899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CloudWatch</a:t>
            </a:r>
            <a:r>
              <a:rPr lang="en-US" dirty="0"/>
              <a:t> </a:t>
            </a:r>
            <a:r>
              <a:rPr lang="en-US" dirty="0" smtClean="0"/>
              <a:t>Concepts</a:t>
            </a:r>
            <a:br>
              <a:rPr lang="en-US" dirty="0" smtClean="0"/>
            </a:br>
            <a:r>
              <a:rPr lang="en-US" dirty="0" smtClean="0"/>
              <a:t>Namespaces</a:t>
            </a:r>
            <a:endParaRPr lang="en-US" dirty="0"/>
          </a:p>
        </p:txBody>
      </p:sp>
      <p:sp>
        <p:nvSpPr>
          <p:cNvPr id="3" name="Content Placeholder 2"/>
          <p:cNvSpPr>
            <a:spLocks noGrp="1"/>
          </p:cNvSpPr>
          <p:nvPr>
            <p:ph idx="1"/>
          </p:nvPr>
        </p:nvSpPr>
        <p:spPr/>
        <p:txBody>
          <a:bodyPr>
            <a:normAutofit/>
          </a:bodyPr>
          <a:lstStyle/>
          <a:p>
            <a:r>
              <a:rPr lang="en-US" dirty="0" err="1"/>
              <a:t>CloudWatch</a:t>
            </a:r>
            <a:r>
              <a:rPr lang="en-US" dirty="0"/>
              <a:t> namespaces are containers for metrics. Metrics in different namespaces are isolated from each other, so that metrics from different applications are not mistakenly aggregated into the same statistics</a:t>
            </a:r>
            <a:r>
              <a:rPr lang="en-US" dirty="0" smtClean="0"/>
              <a:t>.</a:t>
            </a:r>
          </a:p>
          <a:p>
            <a:r>
              <a:rPr lang="en-US" dirty="0" smtClean="0"/>
              <a:t>AWS provides pre-defined namespaces which largely coincide with most AWS services.</a:t>
            </a:r>
          </a:p>
          <a:p>
            <a:endParaRPr lang="en-US" dirty="0"/>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391740117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Pre-defined AWS Namespaces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14950619"/>
              </p:ext>
            </p:extLst>
          </p:nvPr>
        </p:nvGraphicFramePr>
        <p:xfrm>
          <a:off x="914400" y="1981200"/>
          <a:ext cx="5100866" cy="4430424"/>
        </p:xfrm>
        <a:graphic>
          <a:graphicData uri="http://schemas.openxmlformats.org/drawingml/2006/table">
            <a:tbl>
              <a:tblPr/>
              <a:tblGrid>
                <a:gridCol w="2550433"/>
                <a:gridCol w="2550433"/>
              </a:tblGrid>
              <a:tr h="212731">
                <a:tc>
                  <a:txBody>
                    <a:bodyPr/>
                    <a:lstStyle/>
                    <a:p>
                      <a:pPr algn="l" fontAlgn="t"/>
                      <a:r>
                        <a:rPr lang="en-US" sz="1100" b="1">
                          <a:solidFill>
                            <a:srgbClr val="333333"/>
                          </a:solidFill>
                          <a:effectLst/>
                          <a:latin typeface="verdana"/>
                        </a:rPr>
                        <a:t>AWS Product</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US" sz="1100" b="1">
                          <a:solidFill>
                            <a:srgbClr val="333333"/>
                          </a:solidFill>
                          <a:effectLst/>
                          <a:latin typeface="verdana"/>
                        </a:rPr>
                        <a:t>Namespace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r>
              <a:tr h="212731">
                <a:tc>
                  <a:txBody>
                    <a:bodyPr/>
                    <a:lstStyle/>
                    <a:p>
                      <a:pPr fontAlgn="t"/>
                      <a:r>
                        <a:rPr lang="en-US" sz="1100">
                          <a:solidFill>
                            <a:srgbClr val="000000"/>
                          </a:solidFill>
                          <a:effectLst/>
                          <a:latin typeface="verdana"/>
                        </a:rPr>
                        <a:t>Auto Scaling</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AWS/AutoScaling</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AWS Billing</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AWS/Billing</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DynamoDB</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AWS/DynamoDB</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ElastiCache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AWS/ElastiCache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Elastic Block Store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AWS/EBS</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Elastic Compute Cloud</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AWS/EC2</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Elastic Load Balancing</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AWS/ELB</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Elastic MapReduce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AWS/ElasticMapReduce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Kinesis</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AWS/Kinesis</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AWS OpsWorks</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AWS/OpsWorks</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Redshift</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AWS/Redshift</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70635">
                <a:tc>
                  <a:txBody>
                    <a:bodyPr/>
                    <a:lstStyle/>
                    <a:p>
                      <a:pPr fontAlgn="t"/>
                      <a:r>
                        <a:rPr lang="en-US" sz="1100">
                          <a:solidFill>
                            <a:srgbClr val="000000"/>
                          </a:solidFill>
                          <a:effectLst/>
                          <a:latin typeface="verdana"/>
                        </a:rPr>
                        <a:t>Amazon Relational Database Service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AWS/RDS</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Route 53</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AWS/Route53</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70635">
                <a:tc>
                  <a:txBody>
                    <a:bodyPr/>
                    <a:lstStyle/>
                    <a:p>
                      <a:pPr fontAlgn="t"/>
                      <a:r>
                        <a:rPr lang="en-US" sz="1100">
                          <a:solidFill>
                            <a:srgbClr val="000000"/>
                          </a:solidFill>
                          <a:effectLst/>
                          <a:latin typeface="verdana"/>
                        </a:rPr>
                        <a:t>Amazon Simple Notification Service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AWS/SNS</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Simple Queue Service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AWS/SQS</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Amazon Simple Workflow Service</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a:solidFill>
                            <a:srgbClr val="000000"/>
                          </a:solidFill>
                          <a:effectLst/>
                          <a:latin typeface="verdana"/>
                        </a:rPr>
                        <a:t>AWS/SWF</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12731">
                <a:tc>
                  <a:txBody>
                    <a:bodyPr/>
                    <a:lstStyle/>
                    <a:p>
                      <a:pPr fontAlgn="t"/>
                      <a:r>
                        <a:rPr lang="en-US" sz="1100">
                          <a:solidFill>
                            <a:srgbClr val="000000"/>
                          </a:solidFill>
                          <a:effectLst/>
                          <a:latin typeface="verdana"/>
                        </a:rPr>
                        <a:t>AWS Storage Gateway</a:t>
                      </a: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1100" dirty="0">
                          <a:solidFill>
                            <a:srgbClr val="000000"/>
                          </a:solidFill>
                          <a:effectLst/>
                          <a:latin typeface="verdana"/>
                        </a:rPr>
                        <a:t>AWS/</a:t>
                      </a:r>
                      <a:r>
                        <a:rPr lang="en-US" sz="1100" dirty="0" err="1">
                          <a:solidFill>
                            <a:srgbClr val="000000"/>
                          </a:solidFill>
                          <a:effectLst/>
                          <a:latin typeface="verdana"/>
                        </a:rPr>
                        <a:t>StorageGateway</a:t>
                      </a:r>
                      <a:endParaRPr lang="en-US" sz="1100" dirty="0">
                        <a:solidFill>
                          <a:srgbClr val="000000"/>
                        </a:solidFill>
                        <a:effectLst/>
                        <a:latin typeface="verdana"/>
                      </a:endParaRPr>
                    </a:p>
                  </a:txBody>
                  <a:tcPr marL="29934" marR="29934" marT="29934" marB="29934">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
        <p:nvSpPr>
          <p:cNvPr id="6" name="Rectangle 5"/>
          <p:cNvSpPr/>
          <p:nvPr/>
        </p:nvSpPr>
        <p:spPr>
          <a:xfrm>
            <a:off x="762000" y="1447800"/>
            <a:ext cx="7772400" cy="523220"/>
          </a:xfrm>
          <a:prstGeom prst="rect">
            <a:avLst/>
          </a:prstGeom>
        </p:spPr>
        <p:txBody>
          <a:bodyPr wrap="square">
            <a:spAutoFit/>
          </a:bodyPr>
          <a:lstStyle/>
          <a:p>
            <a:r>
              <a:rPr lang="en-US" sz="1400" dirty="0"/>
              <a:t>All AWS services that provide Amazon </a:t>
            </a:r>
            <a:r>
              <a:rPr lang="en-US" sz="1400" dirty="0" err="1"/>
              <a:t>CloudWatch</a:t>
            </a:r>
            <a:r>
              <a:rPr lang="en-US" sz="1400" dirty="0"/>
              <a:t> data use a namespace string, beginning with "AWS/". The following services push metric data points to </a:t>
            </a:r>
            <a:r>
              <a:rPr lang="en-US" sz="1400" dirty="0" err="1"/>
              <a:t>CloudWatch</a:t>
            </a:r>
            <a:r>
              <a:rPr lang="en-US" sz="1400" dirty="0"/>
              <a:t>.</a:t>
            </a:r>
          </a:p>
        </p:txBody>
      </p:sp>
      <p:sp>
        <p:nvSpPr>
          <p:cNvPr id="7" name="Rectangle 6"/>
          <p:cNvSpPr/>
          <p:nvPr/>
        </p:nvSpPr>
        <p:spPr>
          <a:xfrm>
            <a:off x="5715000" y="1971020"/>
            <a:ext cx="2971800" cy="1477328"/>
          </a:xfrm>
          <a:prstGeom prst="rect">
            <a:avLst/>
          </a:prstGeom>
        </p:spPr>
        <p:txBody>
          <a:bodyPr wrap="square">
            <a:spAutoFit/>
          </a:bodyPr>
          <a:lstStyle/>
          <a:p>
            <a:r>
              <a:rPr lang="en-US" dirty="0" smtClean="0"/>
              <a:t>From:</a:t>
            </a:r>
          </a:p>
          <a:p>
            <a:r>
              <a:rPr lang="en-US" dirty="0" smtClean="0"/>
              <a:t>http</a:t>
            </a:r>
            <a:r>
              <a:rPr lang="en-US" dirty="0"/>
              <a:t>://docs.aws.amazon.com/AmazonCloudWatch/latest/DeveloperGuide/aws-namespaces.html</a:t>
            </a:r>
          </a:p>
        </p:txBody>
      </p:sp>
    </p:spTree>
    <p:extLst>
      <p:ext uri="{BB962C8B-B14F-4D97-AF65-F5344CB8AC3E}">
        <p14:creationId xmlns:p14="http://schemas.microsoft.com/office/powerpoint/2010/main" val="294375752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Concepts</a:t>
            </a:r>
            <a:br>
              <a:rPr lang="en-US" dirty="0" smtClean="0"/>
            </a:br>
            <a:r>
              <a:rPr lang="en-US" dirty="0" smtClean="0"/>
              <a:t>Dimensions</a:t>
            </a:r>
            <a:endParaRPr lang="en-US" dirty="0"/>
          </a:p>
        </p:txBody>
      </p:sp>
      <p:sp>
        <p:nvSpPr>
          <p:cNvPr id="3" name="Content Placeholder 2"/>
          <p:cNvSpPr>
            <a:spLocks noGrp="1"/>
          </p:cNvSpPr>
          <p:nvPr>
            <p:ph idx="1"/>
          </p:nvPr>
        </p:nvSpPr>
        <p:spPr/>
        <p:txBody>
          <a:bodyPr/>
          <a:lstStyle/>
          <a:p>
            <a:r>
              <a:rPr lang="en-US" dirty="0"/>
              <a:t>A dimension is a name/value pair that helps you to uniquely identify a metric</a:t>
            </a:r>
            <a:r>
              <a:rPr lang="en-US" dirty="0" smtClean="0"/>
              <a:t>.</a:t>
            </a:r>
          </a:p>
          <a:p>
            <a:r>
              <a:rPr lang="en-US" dirty="0" smtClean="0"/>
              <a:t>Think of dimensions as categories of variables within a metric.</a:t>
            </a:r>
          </a:p>
          <a:p>
            <a:r>
              <a:rPr lang="en-US" dirty="0" err="1"/>
              <a:t>CloudWatch</a:t>
            </a:r>
            <a:r>
              <a:rPr lang="en-US" dirty="0"/>
              <a:t> treats each unique combination of dimensions as a separate metric. </a:t>
            </a:r>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37389005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Dimensions Example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74955133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4350371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a:t>
            </a:r>
            <a:r>
              <a:rPr lang="en-US" dirty="0" err="1" smtClean="0"/>
              <a:t>ws</a:t>
            </a:r>
            <a:r>
              <a:rPr lang="en-US" dirty="0" smtClean="0"/>
              <a:t> CLI Example</a:t>
            </a:r>
            <a:endParaRPr lang="en-US" dirty="0"/>
          </a:p>
        </p:txBody>
      </p:sp>
      <p:sp>
        <p:nvSpPr>
          <p:cNvPr id="3" name="Content Placeholder 2"/>
          <p:cNvSpPr>
            <a:spLocks noGrp="1"/>
          </p:cNvSpPr>
          <p:nvPr>
            <p:ph idx="1"/>
          </p:nvPr>
        </p:nvSpPr>
        <p:spPr/>
        <p:txBody>
          <a:bodyPr>
            <a:normAutofit fontScale="32500" lnSpcReduction="20000"/>
          </a:bodyPr>
          <a:lstStyle/>
          <a:p>
            <a:r>
              <a:rPr lang="en-US" sz="5500" dirty="0" smtClean="0"/>
              <a:t>Sample </a:t>
            </a:r>
            <a:r>
              <a:rPr lang="en-US" sz="5500" dirty="0" err="1" smtClean="0"/>
              <a:t>aws</a:t>
            </a:r>
            <a:r>
              <a:rPr lang="en-US" sz="5500" dirty="0" smtClean="0"/>
              <a:t> CLI use with </a:t>
            </a:r>
            <a:r>
              <a:rPr lang="en-US" sz="5500" dirty="0" err="1" smtClean="0"/>
              <a:t>cloudwatch</a:t>
            </a:r>
            <a:r>
              <a:rPr lang="en-US" sz="5500" dirty="0" smtClean="0"/>
              <a:t> subcommand:</a:t>
            </a:r>
          </a:p>
          <a:p>
            <a:pPr marL="0" indent="0">
              <a:buNone/>
            </a:pPr>
            <a:endParaRPr lang="en-US" dirty="0"/>
          </a:p>
          <a:p>
            <a:pPr marL="0" indent="0">
              <a:buNone/>
            </a:pPr>
            <a:r>
              <a:rPr lang="en-US" dirty="0" err="1" smtClean="0"/>
              <a:t>aws</a:t>
            </a:r>
            <a:r>
              <a:rPr lang="en-US" dirty="0" smtClean="0"/>
              <a:t> </a:t>
            </a:r>
            <a:r>
              <a:rPr lang="en-US" dirty="0" err="1"/>
              <a:t>cloudwatch</a:t>
            </a:r>
            <a:r>
              <a:rPr lang="en-US" dirty="0"/>
              <a:t> get-metric-statistics --metric-name </a:t>
            </a:r>
            <a:r>
              <a:rPr lang="en-US" dirty="0" err="1"/>
              <a:t>CPUUtilization</a:t>
            </a:r>
            <a:r>
              <a:rPr lang="en-US" dirty="0"/>
              <a:t> --start-time 2014-08-28T00:18:00  --end-time 2014-08-30T23:59:59 --period 300 --namespace AWS/EC2 --statistics Average --dimensions Name=</a:t>
            </a:r>
            <a:r>
              <a:rPr lang="en-US" dirty="0" err="1"/>
              <a:t>AutoScalingGroupName,Value</a:t>
            </a:r>
            <a:r>
              <a:rPr lang="en-US" dirty="0"/>
              <a:t>=RHDNStack-WebServerGroup-38326FEEQX5P</a:t>
            </a:r>
          </a:p>
          <a:p>
            <a:pPr marL="0" indent="0">
              <a:buNone/>
            </a:pPr>
            <a:endParaRPr lang="en-US" dirty="0"/>
          </a:p>
          <a:p>
            <a:pPr marL="0" indent="0">
              <a:buNone/>
            </a:pPr>
            <a:r>
              <a:rPr lang="en-US" dirty="0" err="1"/>
              <a:t>aws</a:t>
            </a:r>
            <a:r>
              <a:rPr lang="en-US" dirty="0"/>
              <a:t> </a:t>
            </a:r>
            <a:r>
              <a:rPr lang="en-US" dirty="0" err="1"/>
              <a:t>cloudwatch</a:t>
            </a:r>
            <a:r>
              <a:rPr lang="en-US" dirty="0"/>
              <a:t> get-metric-statistics --metric-name </a:t>
            </a:r>
            <a:r>
              <a:rPr lang="en-US" dirty="0" err="1"/>
              <a:t>CPUUtilization</a:t>
            </a:r>
            <a:r>
              <a:rPr lang="en-US" dirty="0"/>
              <a:t> --start-time 2014-08-28T00:18:00  --end-time 2014-08-30T23:59:59 --period 300 --namespace AWS/EC2 --statistics Average --dimensions Name=</a:t>
            </a:r>
            <a:r>
              <a:rPr lang="en-US" dirty="0" err="1"/>
              <a:t>InstanceId,Value</a:t>
            </a:r>
            <a:r>
              <a:rPr lang="en-US" dirty="0"/>
              <a:t>=i-8374736c</a:t>
            </a:r>
          </a:p>
          <a:p>
            <a:pPr marL="0" indent="0">
              <a:buNone/>
            </a:pPr>
            <a:endParaRPr lang="en-US" dirty="0"/>
          </a:p>
          <a:p>
            <a:pPr marL="0" indent="0">
              <a:buNone/>
            </a:pPr>
            <a:endParaRPr lang="en-US" dirty="0" smtClean="0"/>
          </a:p>
          <a:p>
            <a:r>
              <a:rPr lang="en-US" sz="5500" dirty="0" smtClean="0"/>
              <a:t>Sample output:</a:t>
            </a:r>
            <a:endParaRPr lang="en-US" sz="5500" dirty="0"/>
          </a:p>
          <a:p>
            <a:pPr marL="0" indent="0">
              <a:buNone/>
            </a:pPr>
            <a:r>
              <a:rPr lang="en-US" dirty="0"/>
              <a:t>{</a:t>
            </a:r>
          </a:p>
          <a:p>
            <a:pPr marL="0" indent="0">
              <a:buNone/>
            </a:pPr>
            <a:r>
              <a:rPr lang="en-US" dirty="0"/>
              <a:t>    "</a:t>
            </a:r>
            <a:r>
              <a:rPr lang="en-US" dirty="0" err="1"/>
              <a:t>Datapoints</a:t>
            </a:r>
            <a:r>
              <a:rPr lang="en-US" dirty="0"/>
              <a:t>": [</a:t>
            </a:r>
          </a:p>
          <a:p>
            <a:pPr marL="0" indent="0">
              <a:buNone/>
            </a:pPr>
            <a:r>
              <a:rPr lang="en-US" dirty="0"/>
              <a:t>        {</a:t>
            </a:r>
          </a:p>
          <a:p>
            <a:pPr marL="0" indent="0">
              <a:buNone/>
            </a:pPr>
            <a:r>
              <a:rPr lang="en-US" dirty="0"/>
              <a:t>            "Timestamp": "2014-08-29T23:48:00Z", </a:t>
            </a:r>
          </a:p>
          <a:p>
            <a:pPr marL="0" indent="0">
              <a:buNone/>
            </a:pPr>
            <a:r>
              <a:rPr lang="en-US" dirty="0"/>
              <a:t>            "Average": 10.962, </a:t>
            </a:r>
          </a:p>
          <a:p>
            <a:pPr marL="0" indent="0">
              <a:buNone/>
            </a:pPr>
            <a:r>
              <a:rPr lang="en-US" dirty="0"/>
              <a:t>            "Unit": "Percent"</a:t>
            </a:r>
          </a:p>
          <a:p>
            <a:pPr marL="0" indent="0">
              <a:buNone/>
            </a:pPr>
            <a:r>
              <a:rPr lang="en-US" dirty="0"/>
              <a:t>        }, </a:t>
            </a:r>
          </a:p>
          <a:p>
            <a:pPr marL="0" indent="0">
              <a:buNone/>
            </a:pPr>
            <a:r>
              <a:rPr lang="en-US" dirty="0"/>
              <a:t>        {</a:t>
            </a:r>
          </a:p>
          <a:p>
            <a:pPr marL="0" indent="0">
              <a:buNone/>
            </a:pPr>
            <a:r>
              <a:rPr lang="en-US" dirty="0"/>
              <a:t>            "Timestamp": "2014-08-30T01:48:00Z", </a:t>
            </a:r>
          </a:p>
          <a:p>
            <a:pPr marL="0" indent="0">
              <a:buNone/>
            </a:pPr>
            <a:r>
              <a:rPr lang="en-US" dirty="0"/>
              <a:t>            "Average": 4.646000000000001, </a:t>
            </a:r>
          </a:p>
          <a:p>
            <a:pPr marL="0" indent="0">
              <a:buNone/>
            </a:pPr>
            <a:r>
              <a:rPr lang="en-US" dirty="0"/>
              <a:t>            "Unit": "Percent"</a:t>
            </a:r>
          </a:p>
          <a:p>
            <a:pPr marL="0" indent="0">
              <a:buNone/>
            </a:pPr>
            <a:r>
              <a:rPr lang="en-US" dirty="0"/>
              <a:t>        },</a:t>
            </a:r>
          </a:p>
          <a:p>
            <a:pPr marL="0" indent="0">
              <a:buNone/>
            </a:pPr>
            <a:r>
              <a:rPr lang="en-US" dirty="0"/>
              <a:t>&lt;snip&gt;</a:t>
            </a:r>
          </a:p>
          <a:p>
            <a:pPr marL="0" indent="0">
              <a:buNone/>
            </a:pPr>
            <a:r>
              <a:rPr lang="en-US" dirty="0"/>
              <a:t>    ], </a:t>
            </a:r>
          </a:p>
          <a:p>
            <a:pPr marL="0" indent="0">
              <a:buNone/>
            </a:pPr>
            <a:r>
              <a:rPr lang="en-US" dirty="0"/>
              <a:t>    "Label": "</a:t>
            </a:r>
            <a:r>
              <a:rPr lang="en-US" dirty="0" err="1"/>
              <a:t>CPUUtilization</a:t>
            </a:r>
            <a:r>
              <a:rPr lang="en-US" dirty="0"/>
              <a:t>"</a:t>
            </a:r>
          </a:p>
          <a:p>
            <a:pPr marL="0" indent="0">
              <a:buNone/>
            </a:pPr>
            <a:r>
              <a:rPr lang="en-US" dirty="0"/>
              <a:t>}</a:t>
            </a:r>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5336300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RobHughes.net (</a:t>
            </a:r>
            <a:r>
              <a:rPr lang="en-US" sz="4000" dirty="0" smtClean="0"/>
              <a:t>RHDN)proposed</a:t>
            </a:r>
            <a:endParaRPr lang="en-US" sz="40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812834" y="1447799"/>
            <a:ext cx="3740366" cy="5135625"/>
          </a:xfrm>
        </p:spPr>
      </p:pic>
    </p:spTree>
    <p:extLst>
      <p:ext uri="{BB962C8B-B14F-4D97-AF65-F5344CB8AC3E}">
        <p14:creationId xmlns:p14="http://schemas.microsoft.com/office/powerpoint/2010/main" val="2465464964"/>
      </p:ext>
    </p:extLst>
  </p:cSld>
  <p:clrMapOvr>
    <a:masterClrMapping/>
  </p:clrMapOvr>
  <p:transition spd="slow">
    <p:push dir="u"/>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Concepts</a:t>
            </a:r>
            <a:endParaRPr lang="en-US" dirty="0"/>
          </a:p>
        </p:txBody>
      </p:sp>
      <p:sp>
        <p:nvSpPr>
          <p:cNvPr id="3" name="Content Placeholder 2"/>
          <p:cNvSpPr>
            <a:spLocks noGrp="1"/>
          </p:cNvSpPr>
          <p:nvPr>
            <p:ph idx="1"/>
          </p:nvPr>
        </p:nvSpPr>
        <p:spPr/>
        <p:txBody>
          <a:bodyPr>
            <a:normAutofit/>
          </a:bodyPr>
          <a:lstStyle/>
          <a:p>
            <a:r>
              <a:rPr lang="en-US" dirty="0" smtClean="0"/>
              <a:t>Time Stamps.</a:t>
            </a:r>
          </a:p>
          <a:p>
            <a:pPr lvl="1"/>
            <a:r>
              <a:rPr lang="en-US" dirty="0" smtClean="0"/>
              <a:t>With </a:t>
            </a:r>
            <a:r>
              <a:rPr lang="en-US" dirty="0"/>
              <a:t>Amazon </a:t>
            </a:r>
            <a:r>
              <a:rPr lang="en-US" dirty="0" err="1"/>
              <a:t>CloudWatch</a:t>
            </a:r>
            <a:r>
              <a:rPr lang="en-US" dirty="0"/>
              <a:t>, each metric data point must be marked with a time stamp. The time stamp can be up to two weeks in the past and up to </a:t>
            </a:r>
            <a:r>
              <a:rPr lang="en-US" dirty="0" smtClean="0"/>
              <a:t>two </a:t>
            </a:r>
            <a:r>
              <a:rPr lang="en-US" dirty="0"/>
              <a:t>hours into the future. </a:t>
            </a:r>
            <a:endParaRPr lang="en-US" dirty="0" smtClean="0"/>
          </a:p>
          <a:p>
            <a:r>
              <a:rPr lang="en-US" dirty="0" smtClean="0"/>
              <a:t>Units.</a:t>
            </a:r>
          </a:p>
          <a:p>
            <a:pPr lvl="1"/>
            <a:r>
              <a:rPr lang="en-US" dirty="0"/>
              <a:t>Units represent your statistic's unit of measure</a:t>
            </a:r>
            <a:r>
              <a:rPr lang="en-US" dirty="0" smtClean="0"/>
              <a:t>.</a:t>
            </a:r>
          </a:p>
          <a:p>
            <a:pPr lvl="1"/>
            <a:r>
              <a:rPr lang="en-US" dirty="0"/>
              <a:t>Units help provide conceptual meaning to your data</a:t>
            </a:r>
            <a:r>
              <a:rPr lang="en-US" dirty="0" smtClean="0"/>
              <a:t>.</a:t>
            </a:r>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168349398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CloudWatch</a:t>
            </a:r>
            <a:r>
              <a:rPr lang="en-US" dirty="0" smtClean="0"/>
              <a:t> Concepts</a:t>
            </a:r>
            <a:br>
              <a:rPr lang="en-US" dirty="0" smtClean="0"/>
            </a:br>
            <a:r>
              <a:rPr lang="en-US" dirty="0" smtClean="0"/>
              <a:t>Statistics</a:t>
            </a:r>
            <a:endParaRPr lang="en-US" dirty="0"/>
          </a:p>
        </p:txBody>
      </p:sp>
      <p:sp>
        <p:nvSpPr>
          <p:cNvPr id="3" name="Content Placeholder 2"/>
          <p:cNvSpPr>
            <a:spLocks noGrp="1"/>
          </p:cNvSpPr>
          <p:nvPr>
            <p:ph sz="half" idx="1"/>
          </p:nvPr>
        </p:nvSpPr>
        <p:spPr>
          <a:xfrm>
            <a:off x="457200" y="1524001"/>
            <a:ext cx="7772400" cy="609599"/>
          </a:xfrm>
        </p:spPr>
        <p:txBody>
          <a:bodyPr>
            <a:normAutofit fontScale="85000" lnSpcReduction="10000"/>
          </a:bodyPr>
          <a:lstStyle/>
          <a:p>
            <a:pPr marL="342900" lvl="1" indent="-342900">
              <a:buFont typeface="Arial"/>
              <a:buChar char="•"/>
            </a:pPr>
            <a:r>
              <a:rPr lang="en-US" dirty="0"/>
              <a:t>Statistics are metric data aggregations over specified periods </a:t>
            </a:r>
            <a:r>
              <a:rPr lang="en-US" dirty="0" smtClean="0"/>
              <a:t>of </a:t>
            </a:r>
            <a:r>
              <a:rPr lang="en-US" dirty="0"/>
              <a:t>time</a:t>
            </a:r>
            <a:r>
              <a:rPr lang="en-US" dirty="0" smtClean="0"/>
              <a:t>.</a:t>
            </a:r>
          </a:p>
          <a:p>
            <a:pPr marL="342900" lvl="1" indent="-342900">
              <a:buFont typeface="Arial"/>
              <a:buChar char="•"/>
            </a:pPr>
            <a:endParaRPr lang="en-US" dirty="0"/>
          </a:p>
        </p:txBody>
      </p:sp>
      <p:graphicFrame>
        <p:nvGraphicFramePr>
          <p:cNvPr id="8" name="Content Placeholder 7"/>
          <p:cNvGraphicFramePr>
            <a:graphicFrameLocks noGrp="1"/>
          </p:cNvGraphicFramePr>
          <p:nvPr>
            <p:ph sz="half" idx="2"/>
            <p:extLst>
              <p:ext uri="{D42A27DB-BD31-4B8C-83A1-F6EECF244321}">
                <p14:modId xmlns:p14="http://schemas.microsoft.com/office/powerpoint/2010/main" val="1820655802"/>
              </p:ext>
            </p:extLst>
          </p:nvPr>
        </p:nvGraphicFramePr>
        <p:xfrm>
          <a:off x="1066800" y="2100519"/>
          <a:ext cx="5638800" cy="2656962"/>
        </p:xfrm>
        <a:graphic>
          <a:graphicData uri="http://schemas.openxmlformats.org/drawingml/2006/table">
            <a:tbl>
              <a:tblPr/>
              <a:tblGrid>
                <a:gridCol w="1219200"/>
                <a:gridCol w="4419600"/>
              </a:tblGrid>
              <a:tr h="0">
                <a:tc>
                  <a:txBody>
                    <a:bodyPr/>
                    <a:lstStyle/>
                    <a:p>
                      <a:pPr algn="l" fontAlgn="t"/>
                      <a:r>
                        <a:rPr lang="en-US" sz="900" b="1" dirty="0">
                          <a:solidFill>
                            <a:srgbClr val="333333"/>
                          </a:solidFill>
                          <a:effectLst/>
                          <a:latin typeface="verdana"/>
                        </a:rPr>
                        <a:t>Statistic</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c>
                  <a:txBody>
                    <a:bodyPr/>
                    <a:lstStyle/>
                    <a:p>
                      <a:pPr algn="l" fontAlgn="t"/>
                      <a:r>
                        <a:rPr lang="en-US" sz="900" b="1">
                          <a:solidFill>
                            <a:srgbClr val="333333"/>
                          </a:solidFill>
                          <a:effectLst/>
                          <a:latin typeface="verdana"/>
                        </a:rPr>
                        <a:t>Description</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solidFill>
                      <a:srgbClr val="EEEEEE"/>
                    </a:solidFill>
                  </a:tcPr>
                </a:tc>
              </a:tr>
              <a:tr h="415685">
                <a:tc>
                  <a:txBody>
                    <a:bodyPr/>
                    <a:lstStyle/>
                    <a:p>
                      <a:pPr fontAlgn="t"/>
                      <a:r>
                        <a:rPr lang="en-US" sz="900" dirty="0">
                          <a:solidFill>
                            <a:srgbClr val="000000"/>
                          </a:solidFill>
                          <a:effectLst/>
                          <a:latin typeface="verdana"/>
                        </a:rPr>
                        <a:t>Minimum</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900">
                          <a:solidFill>
                            <a:srgbClr val="000000"/>
                          </a:solidFill>
                          <a:effectLst/>
                          <a:latin typeface="verdana"/>
                        </a:rPr>
                        <a:t>The lowest value observed during the specified period. You can use this value to determine low volumes of activity for your application.</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415685">
                <a:tc>
                  <a:txBody>
                    <a:bodyPr/>
                    <a:lstStyle/>
                    <a:p>
                      <a:pPr fontAlgn="t"/>
                      <a:r>
                        <a:rPr lang="en-US" sz="900">
                          <a:solidFill>
                            <a:srgbClr val="000000"/>
                          </a:solidFill>
                          <a:effectLst/>
                          <a:latin typeface="verdana"/>
                        </a:rPr>
                        <a:t>Maximum</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900">
                          <a:solidFill>
                            <a:srgbClr val="000000"/>
                          </a:solidFill>
                          <a:effectLst/>
                          <a:latin typeface="verdana"/>
                        </a:rPr>
                        <a:t>The highest value observed during the specified period. You can use this value to determine high volumes of activity for your application.</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392384">
                <a:tc>
                  <a:txBody>
                    <a:bodyPr/>
                    <a:lstStyle/>
                    <a:p>
                      <a:pPr fontAlgn="t"/>
                      <a:r>
                        <a:rPr lang="en-US" sz="900">
                          <a:solidFill>
                            <a:srgbClr val="000000"/>
                          </a:solidFill>
                          <a:effectLst/>
                          <a:latin typeface="verdana"/>
                        </a:rPr>
                        <a:t>Sum</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900" dirty="0">
                          <a:solidFill>
                            <a:srgbClr val="000000"/>
                          </a:solidFill>
                          <a:effectLst/>
                          <a:latin typeface="verdana"/>
                        </a:rPr>
                        <a:t>All values submitted for the matching metric added together. This statistic can be useful for determining the total volume of a metric.</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1025144">
                <a:tc>
                  <a:txBody>
                    <a:bodyPr/>
                    <a:lstStyle/>
                    <a:p>
                      <a:pPr fontAlgn="t"/>
                      <a:r>
                        <a:rPr lang="en-US" sz="900">
                          <a:solidFill>
                            <a:srgbClr val="000000"/>
                          </a:solidFill>
                          <a:effectLst/>
                          <a:latin typeface="verdana"/>
                        </a:rPr>
                        <a:t>Average</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900" dirty="0">
                          <a:solidFill>
                            <a:srgbClr val="000000"/>
                          </a:solidFill>
                          <a:effectLst/>
                          <a:latin typeface="verdana"/>
                        </a:rPr>
                        <a:t>The value of Sum / </a:t>
                      </a:r>
                      <a:r>
                        <a:rPr lang="en-US" sz="900" dirty="0" err="1">
                          <a:solidFill>
                            <a:srgbClr val="000000"/>
                          </a:solidFill>
                          <a:effectLst/>
                          <a:latin typeface="verdana"/>
                        </a:rPr>
                        <a:t>SampleCount</a:t>
                      </a:r>
                      <a:r>
                        <a:rPr lang="en-US" sz="900" dirty="0">
                          <a:solidFill>
                            <a:srgbClr val="000000"/>
                          </a:solidFill>
                          <a:effectLst/>
                          <a:latin typeface="verdana"/>
                        </a:rPr>
                        <a:t> during the specified period. By comparing this statistic with the Minimum and Maximum, you can determine the full scope of a metric and how close the average use is to the Minimum and Maximum. This comparison helps you to know when to increase or decrease your resources as needed.</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r h="224160">
                <a:tc>
                  <a:txBody>
                    <a:bodyPr/>
                    <a:lstStyle/>
                    <a:p>
                      <a:pPr fontAlgn="t"/>
                      <a:r>
                        <a:rPr lang="en-US" sz="900">
                          <a:solidFill>
                            <a:srgbClr val="000000"/>
                          </a:solidFill>
                          <a:effectLst/>
                          <a:latin typeface="verdana"/>
                        </a:rPr>
                        <a:t>SampleCount</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c>
                  <a:txBody>
                    <a:bodyPr/>
                    <a:lstStyle/>
                    <a:p>
                      <a:pPr fontAlgn="t"/>
                      <a:r>
                        <a:rPr lang="en-US" sz="900" dirty="0">
                          <a:solidFill>
                            <a:srgbClr val="000000"/>
                          </a:solidFill>
                          <a:effectLst/>
                          <a:latin typeface="verdana"/>
                        </a:rPr>
                        <a:t>The count (number) of data points used for the statistical calculation.</a:t>
                      </a:r>
                    </a:p>
                  </a:txBody>
                  <a:tcPr marL="23372" marR="23372" marT="23372" marB="23372">
                    <a:lnL w="9525" cap="flat" cmpd="sng" algn="ctr">
                      <a:solidFill>
                        <a:srgbClr val="CCCCCC"/>
                      </a:solidFill>
                      <a:prstDash val="solid"/>
                      <a:round/>
                      <a:headEnd type="none" w="med" len="med"/>
                      <a:tailEnd type="none" w="med" len="med"/>
                    </a:lnL>
                    <a:lnR w="9525" cap="flat" cmpd="sng" algn="ctr">
                      <a:solidFill>
                        <a:srgbClr val="CCCCCC"/>
                      </a:solidFill>
                      <a:prstDash val="solid"/>
                      <a:round/>
                      <a:headEnd type="none" w="med" len="med"/>
                      <a:tailEnd type="none" w="med" len="med"/>
                    </a:lnR>
                    <a:lnT w="9525" cap="flat" cmpd="sng" algn="ctr">
                      <a:solidFill>
                        <a:srgbClr val="CCCCCC"/>
                      </a:solidFill>
                      <a:prstDash val="solid"/>
                      <a:round/>
                      <a:headEnd type="none" w="med" len="med"/>
                      <a:tailEnd type="none" w="med" len="med"/>
                    </a:lnT>
                    <a:lnB w="9525" cap="flat" cmpd="sng" algn="ctr">
                      <a:solidFill>
                        <a:srgbClr val="CCCCCC"/>
                      </a:solidFill>
                      <a:prstDash val="solid"/>
                      <a:round/>
                      <a:headEnd type="none" w="med" len="med"/>
                      <a:tailEnd type="none" w="med" len="med"/>
                    </a:lnB>
                  </a:tcPr>
                </a:tc>
              </a:tr>
            </a:tbl>
          </a:graphicData>
        </a:graphic>
      </p:graphicFrame>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
        <p:nvSpPr>
          <p:cNvPr id="9" name="Rectangle 8"/>
          <p:cNvSpPr/>
          <p:nvPr/>
        </p:nvSpPr>
        <p:spPr>
          <a:xfrm>
            <a:off x="685800" y="4953000"/>
            <a:ext cx="6943725" cy="923330"/>
          </a:xfrm>
          <a:prstGeom prst="rect">
            <a:avLst/>
          </a:prstGeom>
        </p:spPr>
        <p:txBody>
          <a:bodyPr wrap="square">
            <a:spAutoFit/>
          </a:bodyPr>
          <a:lstStyle/>
          <a:p>
            <a:r>
              <a:rPr lang="en-US" dirty="0" smtClean="0"/>
              <a:t>From:</a:t>
            </a:r>
          </a:p>
          <a:p>
            <a:r>
              <a:rPr lang="en-US" dirty="0" smtClean="0"/>
              <a:t>http</a:t>
            </a:r>
            <a:r>
              <a:rPr lang="en-US" dirty="0"/>
              <a:t>://docs.aws.amazon.com/AmazonCloudWatch/latest/DeveloperGuide/cloudwatch_concepts.html</a:t>
            </a:r>
          </a:p>
        </p:txBody>
      </p:sp>
    </p:spTree>
    <p:extLst>
      <p:ext uri="{BB962C8B-B14F-4D97-AF65-F5344CB8AC3E}">
        <p14:creationId xmlns:p14="http://schemas.microsoft.com/office/powerpoint/2010/main" val="12907884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err="1" smtClean="0"/>
              <a:t>CloudWatch</a:t>
            </a:r>
            <a:r>
              <a:rPr lang="en-US" dirty="0" smtClean="0"/>
              <a:t> Concepts</a:t>
            </a:r>
            <a:br>
              <a:rPr lang="en-US" dirty="0" smtClean="0"/>
            </a:br>
            <a:r>
              <a:rPr lang="en-US" dirty="0" smtClean="0"/>
              <a:t>Periods</a:t>
            </a:r>
            <a:endParaRPr lang="en-US" dirty="0"/>
          </a:p>
        </p:txBody>
      </p:sp>
      <p:sp>
        <p:nvSpPr>
          <p:cNvPr id="7" name="Content Placeholder 6"/>
          <p:cNvSpPr>
            <a:spLocks noGrp="1"/>
          </p:cNvSpPr>
          <p:nvPr>
            <p:ph idx="1"/>
          </p:nvPr>
        </p:nvSpPr>
        <p:spPr/>
        <p:txBody>
          <a:bodyPr/>
          <a:lstStyle/>
          <a:p>
            <a:r>
              <a:rPr lang="en-US" dirty="0"/>
              <a:t>A period is the length of time associated with a specific Amazon </a:t>
            </a:r>
            <a:r>
              <a:rPr lang="en-US" dirty="0" err="1"/>
              <a:t>CloudWatch</a:t>
            </a:r>
            <a:r>
              <a:rPr lang="en-US" dirty="0"/>
              <a:t> statistic. Each statistic represents an aggregation of the metrics data collected for a specified period of time. </a:t>
            </a:r>
          </a:p>
        </p:txBody>
      </p:sp>
      <p:sp>
        <p:nvSpPr>
          <p:cNvPr id="5" name="Footer Placeholder 4"/>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264499019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CloudWatch</a:t>
            </a:r>
            <a:r>
              <a:rPr lang="en-US" dirty="0" smtClean="0"/>
              <a:t> Concepts</a:t>
            </a:r>
            <a:br>
              <a:rPr lang="en-US" dirty="0" smtClean="0"/>
            </a:br>
            <a:r>
              <a:rPr lang="en-US" dirty="0" smtClean="0"/>
              <a:t>Aggregation.</a:t>
            </a:r>
            <a:endParaRPr lang="en-US" dirty="0"/>
          </a:p>
        </p:txBody>
      </p:sp>
      <p:sp>
        <p:nvSpPr>
          <p:cNvPr id="3" name="Content Placeholder 2"/>
          <p:cNvSpPr>
            <a:spLocks noGrp="1"/>
          </p:cNvSpPr>
          <p:nvPr>
            <p:ph idx="1"/>
          </p:nvPr>
        </p:nvSpPr>
        <p:spPr/>
        <p:txBody>
          <a:bodyPr>
            <a:normAutofit/>
          </a:bodyPr>
          <a:lstStyle/>
          <a:p>
            <a:r>
              <a:rPr lang="en-US" dirty="0"/>
              <a:t>Amazon </a:t>
            </a:r>
            <a:r>
              <a:rPr lang="en-US" dirty="0" err="1"/>
              <a:t>CloudWatch</a:t>
            </a:r>
            <a:r>
              <a:rPr lang="en-US" dirty="0"/>
              <a:t> aggregates statistics according to the period </a:t>
            </a:r>
            <a:r>
              <a:rPr lang="en-US" dirty="0" smtClean="0"/>
              <a:t>length.</a:t>
            </a:r>
          </a:p>
          <a:p>
            <a:r>
              <a:rPr lang="en-US" dirty="0" smtClean="0"/>
              <a:t>Aggregated </a:t>
            </a:r>
            <a:r>
              <a:rPr lang="en-US" dirty="0"/>
              <a:t>statistics are only available when using detailed monitoring. </a:t>
            </a:r>
            <a:endParaRPr lang="en-US" dirty="0" smtClean="0"/>
          </a:p>
          <a:p>
            <a:r>
              <a:rPr lang="en-US" dirty="0" smtClean="0"/>
              <a:t>Amazon </a:t>
            </a:r>
            <a:r>
              <a:rPr lang="en-US" dirty="0" err="1"/>
              <a:t>CloudWatch</a:t>
            </a:r>
            <a:r>
              <a:rPr lang="en-US" dirty="0"/>
              <a:t> does not aggregate data across Regions.</a:t>
            </a:r>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175009941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CloudWatch</a:t>
            </a:r>
            <a:r>
              <a:rPr lang="en-US" dirty="0" smtClean="0"/>
              <a:t> Concepts</a:t>
            </a:r>
            <a:br>
              <a:rPr lang="en-US" dirty="0" smtClean="0"/>
            </a:br>
            <a:r>
              <a:rPr lang="en-US" dirty="0" smtClean="0"/>
              <a:t>Alarms</a:t>
            </a:r>
            <a:endParaRPr lang="en-US" dirty="0"/>
          </a:p>
        </p:txBody>
      </p:sp>
      <p:sp>
        <p:nvSpPr>
          <p:cNvPr id="3" name="Content Placeholder 2"/>
          <p:cNvSpPr>
            <a:spLocks noGrp="1"/>
          </p:cNvSpPr>
          <p:nvPr>
            <p:ph idx="1"/>
          </p:nvPr>
        </p:nvSpPr>
        <p:spPr/>
        <p:txBody>
          <a:bodyPr>
            <a:normAutofit fontScale="92500" lnSpcReduction="10000"/>
          </a:bodyPr>
          <a:lstStyle/>
          <a:p>
            <a:r>
              <a:rPr lang="en-US" dirty="0"/>
              <a:t>A</a:t>
            </a:r>
            <a:r>
              <a:rPr lang="en-US" dirty="0" smtClean="0"/>
              <a:t>utomatically </a:t>
            </a:r>
            <a:r>
              <a:rPr lang="en-US" dirty="0"/>
              <a:t>initiate actions on your behalf, based on parameters you specify. </a:t>
            </a:r>
            <a:endParaRPr lang="en-US" dirty="0" smtClean="0"/>
          </a:p>
          <a:p>
            <a:r>
              <a:rPr lang="en-US" dirty="0" smtClean="0"/>
              <a:t>An </a:t>
            </a:r>
            <a:r>
              <a:rPr lang="en-US" dirty="0"/>
              <a:t>alarm watches a single metric over a specified time period, and performs one or more actions based on the value of the metric relative to a given threshold over a number of time periods. </a:t>
            </a:r>
            <a:endParaRPr lang="en-US" dirty="0" smtClean="0"/>
          </a:p>
          <a:p>
            <a:r>
              <a:rPr lang="en-US" dirty="0" err="1"/>
              <a:t>CloudWatch</a:t>
            </a:r>
            <a:r>
              <a:rPr lang="en-US" dirty="0"/>
              <a:t> alarms will not invoke actions simply because they are in a particular state, the state must have changed and been maintained for a specified number of periods.</a:t>
            </a:r>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342590435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CloudWatch</a:t>
            </a:r>
            <a:r>
              <a:rPr lang="en-US" dirty="0" smtClean="0"/>
              <a:t> Concepts</a:t>
            </a:r>
            <a:br>
              <a:rPr lang="en-US" dirty="0" smtClean="0"/>
            </a:br>
            <a:r>
              <a:rPr lang="en-US" dirty="0" smtClean="0"/>
              <a:t>Alarms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21157489"/>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18659053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and EC2</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EC2 is a prominent resource monitored by </a:t>
            </a:r>
            <a:r>
              <a:rPr lang="en-US" dirty="0" err="1" smtClean="0"/>
              <a:t>CloudWatch</a:t>
            </a:r>
            <a:r>
              <a:rPr lang="en-US" dirty="0" smtClean="0"/>
              <a:t>.</a:t>
            </a:r>
            <a:endParaRPr lang="en-US" dirty="0"/>
          </a:p>
          <a:p>
            <a:r>
              <a:rPr lang="en-US" dirty="0" smtClean="0"/>
              <a:t>For Amazon EC2 instances </a:t>
            </a:r>
            <a:r>
              <a:rPr lang="en-US" dirty="0" err="1" smtClean="0"/>
              <a:t>CloudWatch</a:t>
            </a:r>
            <a:r>
              <a:rPr lang="en-US" dirty="0" smtClean="0"/>
              <a:t> basic monitoring collects and reports usage metrics for CPU utilization, data transfer, and disk usage for each EC2 instance at a five-minute frequency.</a:t>
            </a:r>
          </a:p>
          <a:p>
            <a:r>
              <a:rPr lang="en-US" dirty="0" smtClean="0"/>
              <a:t>Amazon detailed monitoring provides the same metrics at one-minute intervals and enables data aggregation by AMI ID and instance type.</a:t>
            </a:r>
          </a:p>
          <a:p>
            <a:r>
              <a:rPr lang="en-US" dirty="0" smtClean="0"/>
              <a:t>The same metrics are available for servers in an </a:t>
            </a:r>
            <a:r>
              <a:rPr lang="en-US" dirty="0" err="1" smtClean="0"/>
              <a:t>autoscale</a:t>
            </a:r>
            <a:r>
              <a:rPr lang="en-US" dirty="0" smtClean="0"/>
              <a:t> group using the </a:t>
            </a:r>
            <a:r>
              <a:rPr lang="en-US" dirty="0" err="1" smtClean="0"/>
              <a:t>AutoScaleGroup</a:t>
            </a:r>
            <a:r>
              <a:rPr lang="en-US" dirty="0" smtClean="0"/>
              <a:t> dimension.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88740750"/>
      </p:ext>
    </p:extLst>
  </p:cSld>
  <p:clrMapOvr>
    <a:masterClrMapping/>
  </p:clrMapOvr>
  <p:transition spd="slow">
    <p:push dir="u"/>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smtClean="0"/>
              <a:t>CloudWatch</a:t>
            </a:r>
            <a:r>
              <a:rPr lang="en-US" dirty="0" smtClean="0"/>
              <a:t> and EC2</a:t>
            </a:r>
            <a:br>
              <a:rPr lang="en-US" dirty="0" smtClean="0"/>
            </a:br>
            <a:r>
              <a:rPr lang="en-US" dirty="0" smtClean="0"/>
              <a:t>Architecture</a:t>
            </a:r>
            <a:endParaRPr lang="en-US" dirty="0"/>
          </a:p>
        </p:txBody>
      </p:sp>
      <p:sp>
        <p:nvSpPr>
          <p:cNvPr id="6" name="Content Placeholder 5"/>
          <p:cNvSpPr>
            <a:spLocks noGrp="1"/>
          </p:cNvSpPr>
          <p:nvPr>
            <p:ph sz="half" idx="1"/>
          </p:nvPr>
        </p:nvSpPr>
        <p:spPr>
          <a:xfrm>
            <a:off x="304800" y="5943600"/>
            <a:ext cx="8077200" cy="381000"/>
          </a:xfrm>
        </p:spPr>
        <p:txBody>
          <a:bodyPr>
            <a:normAutofit fontScale="47500" lnSpcReduction="20000"/>
          </a:bodyPr>
          <a:lstStyle/>
          <a:p>
            <a:r>
              <a:rPr lang="en-US" dirty="0" smtClean="0"/>
              <a:t>From: http</a:t>
            </a:r>
            <a:r>
              <a:rPr lang="en-US" dirty="0"/>
              <a:t>://docs.aws.amazon.com/AutoScaling/latest/DeveloperGuide/as-scale-based-on-demand.html</a:t>
            </a:r>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600200" y="1752599"/>
            <a:ext cx="5486400" cy="4148840"/>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2424817032"/>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Use:</a:t>
            </a:r>
            <a:endParaRPr lang="en-US" dirty="0"/>
          </a:p>
        </p:txBody>
      </p:sp>
      <p:sp>
        <p:nvSpPr>
          <p:cNvPr id="3" name="Content Placeholder 2"/>
          <p:cNvSpPr>
            <a:spLocks noGrp="1"/>
          </p:cNvSpPr>
          <p:nvPr>
            <p:ph idx="1"/>
          </p:nvPr>
        </p:nvSpPr>
        <p:spPr/>
        <p:txBody>
          <a:bodyPr/>
          <a:lstStyle/>
          <a:p>
            <a:r>
              <a:rPr lang="en-US" dirty="0" err="1"/>
              <a:t>CloudWatch</a:t>
            </a:r>
            <a:r>
              <a:rPr lang="en-US" dirty="0"/>
              <a:t> is accessible via AWS Management console, APIs, CLI, and SDKs.</a:t>
            </a:r>
          </a:p>
          <a:p>
            <a:endParaRPr lang="en-US" dirty="0"/>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85657789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Alarms/Policies To Support </a:t>
            </a:r>
            <a:r>
              <a:rPr lang="en-US" dirty="0" err="1" smtClean="0"/>
              <a:t>Autoscaling</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524312937"/>
              </p:ext>
            </p:extLst>
          </p:nvPr>
        </p:nvGraphicFramePr>
        <p:xfrm>
          <a:off x="457200" y="1600200"/>
          <a:ext cx="7620000" cy="4800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3979227641"/>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Map requirements to AWS offerings</a:t>
            </a:r>
            <a:endParaRPr lang="en-US" dirty="0"/>
          </a:p>
        </p:txBody>
      </p:sp>
      <p:sp>
        <p:nvSpPr>
          <p:cNvPr id="10" name="Content Placeholder 9"/>
          <p:cNvSpPr>
            <a:spLocks noGrp="1"/>
          </p:cNvSpPr>
          <p:nvPr>
            <p:ph sz="half" idx="1"/>
          </p:nvPr>
        </p:nvSpPr>
        <p:spPr>
          <a:xfrm>
            <a:off x="457199" y="1536192"/>
            <a:ext cx="3826765" cy="2296057"/>
          </a:xfrm>
          <a:ln>
            <a:solidFill>
              <a:schemeClr val="accent1"/>
            </a:solidFill>
          </a:ln>
        </p:spPr>
        <p:txBody>
          <a:bodyPr>
            <a:normAutofit/>
          </a:bodyPr>
          <a:lstStyle/>
          <a:p>
            <a:r>
              <a:rPr lang="en-US" sz="2000" dirty="0" smtClean="0"/>
              <a:t>Compute &amp; Network</a:t>
            </a:r>
            <a:endParaRPr lang="en-US" sz="2000"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
        <p:nvSpPr>
          <p:cNvPr id="14" name="Content Placeholder 9"/>
          <p:cNvSpPr txBox="1">
            <a:spLocks/>
          </p:cNvSpPr>
          <p:nvPr/>
        </p:nvSpPr>
        <p:spPr>
          <a:xfrm>
            <a:off x="481903" y="4003498"/>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Storage &amp; Content Delivery</a:t>
            </a:r>
            <a:endParaRPr lang="en-US" sz="2000" dirty="0"/>
          </a:p>
        </p:txBody>
      </p:sp>
      <p:sp>
        <p:nvSpPr>
          <p:cNvPr id="16" name="Content Placeholder 9"/>
          <p:cNvSpPr txBox="1">
            <a:spLocks/>
          </p:cNvSpPr>
          <p:nvPr/>
        </p:nvSpPr>
        <p:spPr>
          <a:xfrm>
            <a:off x="4399179" y="1537908"/>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Deployment &amp; Management</a:t>
            </a:r>
            <a:endParaRPr lang="en-US" sz="2000" dirty="0"/>
          </a:p>
        </p:txBody>
      </p:sp>
      <p:sp>
        <p:nvSpPr>
          <p:cNvPr id="17" name="Content Placeholder 9"/>
          <p:cNvSpPr txBox="1">
            <a:spLocks/>
          </p:cNvSpPr>
          <p:nvPr/>
        </p:nvSpPr>
        <p:spPr>
          <a:xfrm>
            <a:off x="4426969" y="4003497"/>
            <a:ext cx="3826765" cy="2296057"/>
          </a:xfrm>
          <a:prstGeom prst="rect">
            <a:avLst/>
          </a:prstGeom>
          <a:ln>
            <a:solidFill>
              <a:schemeClr val="accent1"/>
            </a:solidFill>
          </a:ln>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8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4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20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8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8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8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800" kern="1200">
                <a:solidFill>
                  <a:schemeClr val="tx1"/>
                </a:solidFill>
                <a:latin typeface="+mn-lt"/>
                <a:ea typeface="+mn-ea"/>
                <a:cs typeface="+mn-cs"/>
              </a:defRPr>
            </a:lvl9pPr>
          </a:lstStyle>
          <a:p>
            <a:r>
              <a:rPr lang="en-US" sz="2000" dirty="0" smtClean="0"/>
              <a:t>Database</a:t>
            </a:r>
            <a:endParaRPr lang="en-US" sz="2000" dirty="0"/>
          </a:p>
        </p:txBody>
      </p:sp>
    </p:spTree>
    <p:extLst>
      <p:ext uri="{BB962C8B-B14F-4D97-AF65-F5344CB8AC3E}">
        <p14:creationId xmlns:p14="http://schemas.microsoft.com/office/powerpoint/2010/main" val="23434838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Dashboard</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8861" y="1600200"/>
            <a:ext cx="6726277" cy="4525963"/>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22694214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CloudWatch</a:t>
            </a:r>
            <a:r>
              <a:rPr lang="en-US" dirty="0" smtClean="0"/>
              <a:t> Monitoring</a:t>
            </a:r>
            <a:br>
              <a:rPr lang="en-US" dirty="0" smtClean="0"/>
            </a:br>
            <a:r>
              <a:rPr lang="en-US" dirty="0" smtClean="0"/>
              <a:t>EC2 Instance – </a:t>
            </a:r>
            <a:r>
              <a:rPr lang="en-US" dirty="0" err="1" smtClean="0"/>
              <a:t>CPUUtilization</a:t>
            </a:r>
            <a:r>
              <a:rPr lang="en-US" dirty="0" smtClean="0"/>
              <a:t> Metric</a:t>
            </a:r>
            <a:endParaRPr lang="en-US" dirty="0"/>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pic>
        <p:nvPicPr>
          <p:cNvPr id="9" name="Content Placeholder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6643" y="1600200"/>
            <a:ext cx="8030714" cy="4525963"/>
          </a:xfrm>
          <a:ln>
            <a:solidFill>
              <a:schemeClr val="accent1"/>
            </a:solidFill>
          </a:ln>
        </p:spPr>
      </p:pic>
    </p:spTree>
    <p:extLst>
      <p:ext uri="{BB962C8B-B14F-4D97-AF65-F5344CB8AC3E}">
        <p14:creationId xmlns:p14="http://schemas.microsoft.com/office/powerpoint/2010/main" val="23793151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CloudWatch</a:t>
            </a:r>
            <a:r>
              <a:rPr lang="en-US" dirty="0" smtClean="0"/>
              <a:t> Monitoring</a:t>
            </a:r>
            <a:br>
              <a:rPr lang="en-US" dirty="0" smtClean="0"/>
            </a:br>
            <a:r>
              <a:rPr lang="en-US" dirty="0" err="1" smtClean="0"/>
              <a:t>Autoscaling</a:t>
            </a:r>
            <a:r>
              <a:rPr lang="en-US" dirty="0" smtClean="0"/>
              <a:t> Group – </a:t>
            </a:r>
            <a:r>
              <a:rPr lang="en-US" dirty="0" err="1" smtClean="0"/>
              <a:t>CPUUtilization</a:t>
            </a:r>
            <a:endParaRPr lang="en-US" dirty="0"/>
          </a:p>
        </p:txBody>
      </p:sp>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pic>
        <p:nvPicPr>
          <p:cNvPr id="11" name="Content Placeholder 10"/>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06183"/>
            <a:ext cx="8229600" cy="4513996"/>
          </a:xfrm>
          <a:ln>
            <a:solidFill>
              <a:schemeClr val="accent1"/>
            </a:solidFill>
          </a:ln>
        </p:spPr>
      </p:pic>
    </p:spTree>
    <p:extLst>
      <p:ext uri="{BB962C8B-B14F-4D97-AF65-F5344CB8AC3E}">
        <p14:creationId xmlns:p14="http://schemas.microsoft.com/office/powerpoint/2010/main" val="3893212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CloudWatch</a:t>
            </a:r>
            <a:r>
              <a:rPr lang="en-US" dirty="0" smtClean="0"/>
              <a:t> Monitoring</a:t>
            </a:r>
            <a:br>
              <a:rPr lang="en-US" dirty="0" smtClean="0"/>
            </a:br>
            <a:r>
              <a:rPr lang="en-US" dirty="0" smtClean="0"/>
              <a:t>By Image Id – Network In/Out</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90782" y="1524000"/>
            <a:ext cx="6455550" cy="4602163"/>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9560632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CloudWatch</a:t>
            </a:r>
            <a:r>
              <a:rPr lang="en-US" dirty="0" smtClean="0"/>
              <a:t> Create Alarm*Fails* Select dropdown doesn’t populate</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1009" y="1600200"/>
            <a:ext cx="5481981" cy="4525963"/>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252719690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CloudWatch</a:t>
            </a:r>
            <a:r>
              <a:rPr lang="en-US" dirty="0" smtClean="0"/>
              <a:t> Create Scaling Policies And Alarms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2094" y="1600200"/>
            <a:ext cx="7499812" cy="4525963"/>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108151581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Scale Up Policy</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34004"/>
            <a:ext cx="8229600" cy="2258355"/>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603636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a:t>
            </a:r>
            <a:r>
              <a:rPr lang="en-US" dirty="0" err="1" smtClean="0"/>
              <a:t>Autoscale</a:t>
            </a:r>
            <a:r>
              <a:rPr lang="en-US" dirty="0" smtClean="0"/>
              <a:t> Group High CPU Alarm</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12369"/>
            <a:ext cx="8229600" cy="4101625"/>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1371736003"/>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CloudWatch</a:t>
            </a:r>
            <a:r>
              <a:rPr lang="en-US" dirty="0" smtClean="0"/>
              <a:t> Scale  Down Policy</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2771341"/>
            <a:ext cx="8229600" cy="2183680"/>
          </a:xfrm>
          <a:ln>
            <a:solidFill>
              <a:schemeClr val="accent1"/>
            </a:solidFill>
          </a:ln>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11971333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CloudWatch</a:t>
            </a:r>
            <a:r>
              <a:rPr lang="en-US" dirty="0"/>
              <a:t> </a:t>
            </a:r>
            <a:r>
              <a:rPr lang="en-US" dirty="0" err="1"/>
              <a:t>Autoscale</a:t>
            </a:r>
            <a:r>
              <a:rPr lang="en-US" dirty="0"/>
              <a:t> Group </a:t>
            </a:r>
            <a:r>
              <a:rPr lang="en-US" dirty="0" smtClean="0"/>
              <a:t>Low </a:t>
            </a:r>
            <a:r>
              <a:rPr lang="en-US" dirty="0"/>
              <a:t>CPU Alarm</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96989"/>
            <a:ext cx="8229600" cy="4132384"/>
          </a:xfrm>
        </p:spPr>
      </p:pic>
      <p:sp>
        <p:nvSpPr>
          <p:cNvPr id="4" name="Footer Placeholder 3"/>
          <p:cNvSpPr>
            <a:spLocks noGrp="1"/>
          </p:cNvSpPr>
          <p:nvPr>
            <p:ph type="ftr" sz="quarter" idx="3"/>
          </p:nvPr>
        </p:nvSpPr>
        <p:spPr/>
        <p:txBody>
          <a:bodyPr/>
          <a:lstStyle/>
          <a:p>
            <a:r>
              <a:rPr lang="en-US" b="1" smtClean="0"/>
              <a:t>Sequoia Holdings, Inc Proprietary and Confidential</a:t>
            </a:r>
            <a:endParaRPr lang="en-US" b="1" dirty="0" smtClean="0"/>
          </a:p>
        </p:txBody>
      </p:sp>
    </p:spTree>
    <p:extLst>
      <p:ext uri="{BB962C8B-B14F-4D97-AF65-F5344CB8AC3E}">
        <p14:creationId xmlns:p14="http://schemas.microsoft.com/office/powerpoint/2010/main" val="8025917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33722</TotalTime>
  <Words>5594</Words>
  <Application>Microsoft Office PowerPoint</Application>
  <PresentationFormat>On-screen Show (4:3)</PresentationFormat>
  <Paragraphs>930</Paragraphs>
  <Slides>110</Slides>
  <Notes>11</Notes>
  <HiddenSlides>0</HiddenSlides>
  <MMClips>0</MMClips>
  <ScaleCrop>false</ScaleCrop>
  <HeadingPairs>
    <vt:vector size="4" baseType="variant">
      <vt:variant>
        <vt:lpstr>Theme</vt:lpstr>
      </vt:variant>
      <vt:variant>
        <vt:i4>2</vt:i4>
      </vt:variant>
      <vt:variant>
        <vt:lpstr>Slide Titles</vt:lpstr>
      </vt:variant>
      <vt:variant>
        <vt:i4>110</vt:i4>
      </vt:variant>
    </vt:vector>
  </HeadingPairs>
  <TitlesOfParts>
    <vt:vector size="112" baseType="lpstr">
      <vt:lpstr>Office Theme</vt:lpstr>
      <vt:lpstr>Office Theme</vt:lpstr>
      <vt:lpstr>PowerPoint Presentation</vt:lpstr>
      <vt:lpstr>Agenda: AWS Advanced Topics </vt:lpstr>
      <vt:lpstr>Approach</vt:lpstr>
      <vt:lpstr>RobHughes.net (RHDN)  current</vt:lpstr>
      <vt:lpstr>RobHughes.net (RHDN)  migrate to AWS</vt:lpstr>
      <vt:lpstr>RHDN Requirements</vt:lpstr>
      <vt:lpstr>RHDN Requirements</vt:lpstr>
      <vt:lpstr>RobHughes.net (RHDN)proposed</vt:lpstr>
      <vt:lpstr>Map requirements to AWS offerings</vt:lpstr>
      <vt:lpstr>Map requirements to AWS core offerings</vt:lpstr>
      <vt:lpstr>Map requirements to aws core offerings</vt:lpstr>
      <vt:lpstr>Map requirements to AWS core offerings</vt:lpstr>
      <vt:lpstr>AWS Management Console</vt:lpstr>
      <vt:lpstr>Agenda: AWS Advanced Topics </vt:lpstr>
      <vt:lpstr>Elastic Compute Cloud(EC2)</vt:lpstr>
      <vt:lpstr>EC2 Resizable</vt:lpstr>
      <vt:lpstr>EC2 – AMIs vs Instances</vt:lpstr>
      <vt:lpstr>EC2 – AMIs vs Instances</vt:lpstr>
      <vt:lpstr>EC2 Features</vt:lpstr>
      <vt:lpstr>Agenda: AWS Advanced Topics </vt:lpstr>
      <vt:lpstr>Auto Scale</vt:lpstr>
      <vt:lpstr>PowerPoint Presentation</vt:lpstr>
      <vt:lpstr>Using EC2</vt:lpstr>
      <vt:lpstr>EC2 Use</vt:lpstr>
      <vt:lpstr>EC2 Dashboard –  Instance Creation</vt:lpstr>
      <vt:lpstr>AWS Management Console</vt:lpstr>
      <vt:lpstr>EC2 Dashboard Launch Wizard</vt:lpstr>
      <vt:lpstr>EC2 Select AMI - Step 1</vt:lpstr>
      <vt:lpstr>EC2 Choose Instance Type - Step 2</vt:lpstr>
      <vt:lpstr>EC2 Configure Details - Step 3</vt:lpstr>
      <vt:lpstr>EC2 Add Storage - Step 4</vt:lpstr>
      <vt:lpstr>EC2 Add Tags - Step 5</vt:lpstr>
      <vt:lpstr>EC2 Security Groups - Step 6</vt:lpstr>
      <vt:lpstr>Sample ‘aws’ CLI command to interact with EC2 </vt:lpstr>
      <vt:lpstr>Sample ‘aws’ CLI command to interact with EC2 </vt:lpstr>
      <vt:lpstr>RHDN Requirements</vt:lpstr>
      <vt:lpstr>Agenda: AWS Advanced Topics </vt:lpstr>
      <vt:lpstr>Simple Storage Service (S3)</vt:lpstr>
      <vt:lpstr>S3 Features</vt:lpstr>
      <vt:lpstr>S3 Access Controls</vt:lpstr>
      <vt:lpstr>S3 Use</vt:lpstr>
      <vt:lpstr>S3 URLs</vt:lpstr>
      <vt:lpstr>Anatomy of an S3 URL</vt:lpstr>
      <vt:lpstr>Anatomy of an S3 URL</vt:lpstr>
      <vt:lpstr>S3 Dashboard –  Interacting with S3 bucket</vt:lpstr>
      <vt:lpstr>S3 Dashboard With Context Menu</vt:lpstr>
      <vt:lpstr>S3 – CLI Interaction</vt:lpstr>
      <vt:lpstr>S3 – CLI Interaction</vt:lpstr>
      <vt:lpstr>S3 – CLI Interaction</vt:lpstr>
      <vt:lpstr>S3 Typical Uses</vt:lpstr>
      <vt:lpstr>RHDN Requirements</vt:lpstr>
      <vt:lpstr>Agenda: AWS Advanced Topics </vt:lpstr>
      <vt:lpstr>AWS Identity and Access Management (IAM)</vt:lpstr>
      <vt:lpstr>IAM Users</vt:lpstr>
      <vt:lpstr>IAM Users</vt:lpstr>
      <vt:lpstr>IAM Roles (Delegation and Federation)</vt:lpstr>
      <vt:lpstr>AWS Management Console IAM Dashboard</vt:lpstr>
      <vt:lpstr>IAM Use</vt:lpstr>
      <vt:lpstr>PowerPoint Presentation</vt:lpstr>
      <vt:lpstr>IAM/S3 User and Bucket Policy Interaction</vt:lpstr>
      <vt:lpstr>S3 Bucket Policy Denies Anonymous Access To example/*</vt:lpstr>
      <vt:lpstr>S3 Bucket Policy</vt:lpstr>
      <vt:lpstr>Create S3 Bucket Policy</vt:lpstr>
      <vt:lpstr>S3 Bucket Policy Allows Anonymous Access To example/media/*</vt:lpstr>
      <vt:lpstr>IAM User “NoAccessUser” With No Permissions</vt:lpstr>
      <vt:lpstr>Grant Access To Our S3 Bucket</vt:lpstr>
      <vt:lpstr>S3 Bucket Policy And Effect On  IAM Users</vt:lpstr>
      <vt:lpstr>Very Permissive Admin Policy Applied To IAM Users</vt:lpstr>
      <vt:lpstr>RHDN Requirements</vt:lpstr>
      <vt:lpstr>Agenda: AWS Advanced Topics </vt:lpstr>
      <vt:lpstr>CloudWatch</vt:lpstr>
      <vt:lpstr>CloudWatch</vt:lpstr>
      <vt:lpstr>CloudWatch Architecture</vt:lpstr>
      <vt:lpstr>CloudWatch Concepts Metrics</vt:lpstr>
      <vt:lpstr>CloudWatch Concepts Namespaces</vt:lpstr>
      <vt:lpstr>Pre-defined AWS Namespaces</vt:lpstr>
      <vt:lpstr>CloudWatch Concepts Dimensions</vt:lpstr>
      <vt:lpstr>Dimensions Example</vt:lpstr>
      <vt:lpstr>aws CLI Example</vt:lpstr>
      <vt:lpstr>CloudWatch Concepts</vt:lpstr>
      <vt:lpstr>CloudWatch Concepts Statistics</vt:lpstr>
      <vt:lpstr>CloudWatch Concepts Periods</vt:lpstr>
      <vt:lpstr>CloudWatch Concepts Aggregation.</vt:lpstr>
      <vt:lpstr>CloudWatch Concepts Alarms</vt:lpstr>
      <vt:lpstr>CloudWatch Concepts Alarms</vt:lpstr>
      <vt:lpstr>CloudWatch and EC2</vt:lpstr>
      <vt:lpstr>CloudWatch and EC2 Architecture</vt:lpstr>
      <vt:lpstr>CloudWatch Use:</vt:lpstr>
      <vt:lpstr>CloudWatch Alarms/Policies To Support Autoscaling</vt:lpstr>
      <vt:lpstr>CloudWatch Dashboard</vt:lpstr>
      <vt:lpstr>CloudWatch Monitoring EC2 Instance – CPUUtilization Metric</vt:lpstr>
      <vt:lpstr>CloudWatch Monitoring Autoscaling Group – CPUUtilization</vt:lpstr>
      <vt:lpstr>CloudWatch Monitoring By Image Id – Network In/Out</vt:lpstr>
      <vt:lpstr>CloudWatch Create Alarm*Fails* Select dropdown doesn’t populate</vt:lpstr>
      <vt:lpstr>CloudWatch Create Scaling Policies And Alarms</vt:lpstr>
      <vt:lpstr>CloudWatch Scale Up Policy</vt:lpstr>
      <vt:lpstr>CloudWatch Autoscale Group High CPU Alarm</vt:lpstr>
      <vt:lpstr>CloudWatch Scale  Down Policy</vt:lpstr>
      <vt:lpstr>CloudWatch Autoscale Group Low CPU Alarm</vt:lpstr>
      <vt:lpstr>CloudWatch Test By Forcing Execution Of Scale Up Policy</vt:lpstr>
      <vt:lpstr>EC2 Autoscale Group Summary Note: Instance Count = 1</vt:lpstr>
      <vt:lpstr>EC2 Autoscale Group Summary Change In Capacity</vt:lpstr>
      <vt:lpstr>EC2 Summary New Instance Initializing</vt:lpstr>
      <vt:lpstr>EC2 Autoscale Group History</vt:lpstr>
      <vt:lpstr>RHDN Requirements</vt:lpstr>
      <vt:lpstr>RHDN Requirements</vt:lpstr>
      <vt:lpstr>RHDN Requirements</vt:lpstr>
      <vt:lpstr>Backup Slides</vt:lpstr>
      <vt:lpstr>Why Requests Are Signed*</vt:lpstr>
      <vt:lpstr>Roles (Delegation and Federation)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pensinger</dc:creator>
  <cp:lastModifiedBy>rob</cp:lastModifiedBy>
  <cp:revision>167</cp:revision>
  <cp:lastPrinted>2012-07-30T12:05:08Z</cp:lastPrinted>
  <dcterms:created xsi:type="dcterms:W3CDTF">2012-07-30T12:04:34Z</dcterms:created>
  <dcterms:modified xsi:type="dcterms:W3CDTF">2014-09-28T21:45:49Z</dcterms:modified>
</cp:coreProperties>
</file>